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44" r:id="rId17"/>
    <p:sldId id="338" r:id="rId18"/>
    <p:sldId id="339" r:id="rId19"/>
    <p:sldId id="340" r:id="rId20"/>
    <p:sldId id="341" r:id="rId21"/>
    <p:sldId id="342" r:id="rId22"/>
    <p:sldId id="343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6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1633" y="2465428"/>
            <a:ext cx="342932" cy="296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1" y="959010"/>
            <a:ext cx="8640000" cy="5566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8770" y="3532486"/>
            <a:ext cx="1771819" cy="39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0148" y="4152026"/>
            <a:ext cx="4658169" cy="39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9101" y="4752504"/>
            <a:ext cx="7258743" cy="400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7679" y="5381576"/>
            <a:ext cx="7220639" cy="39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9101" y="5991585"/>
            <a:ext cx="3562690" cy="39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323528" y="1039424"/>
            <a:ext cx="8220000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72396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073" y="1404139"/>
            <a:ext cx="1779975" cy="33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8478" y="1987329"/>
            <a:ext cx="3799410" cy="33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458" y="2570519"/>
            <a:ext cx="5994448" cy="33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76" y="3161698"/>
            <a:ext cx="1963560" cy="319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25" y="5734126"/>
            <a:ext cx="1444733" cy="327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8297" y="5734126"/>
            <a:ext cx="1428769" cy="33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3605" y="5734126"/>
            <a:ext cx="1436751" cy="33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656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300"/>
          <a:stretch/>
        </p:blipFill>
        <p:spPr>
          <a:xfrm>
            <a:off x="216000" y="908720"/>
            <a:ext cx="8515332" cy="3528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58"/>
          <a:stretch/>
        </p:blipFill>
        <p:spPr>
          <a:xfrm>
            <a:off x="330229" y="980728"/>
            <a:ext cx="8706267" cy="3547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8469" y="2346593"/>
            <a:ext cx="6450508" cy="4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832" y="3038598"/>
            <a:ext cx="7967146" cy="4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832" y="3740216"/>
            <a:ext cx="7967146" cy="4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832" y="4432222"/>
            <a:ext cx="7967146" cy="57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1" descr="14.png">
            <a:extLst>
              <a:ext uri="{FF2B5EF4-FFF2-40B4-BE49-F238E27FC236}">
                <a16:creationId xmlns:a16="http://schemas.microsoft.com/office/drawing/2014/main" id="{28AD88FA-397A-4040-8DFD-A390FD003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7" b="64669"/>
          <a:stretch/>
        </p:blipFill>
        <p:spPr>
          <a:xfrm>
            <a:off x="330229" y="4581128"/>
            <a:ext cx="8813771" cy="1391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AEDE105C-B051-466F-A46A-8CCD318EF3E4}"/>
              </a:ext>
            </a:extLst>
          </p:cNvPr>
          <p:cNvSpPr/>
          <p:nvPr/>
        </p:nvSpPr>
        <p:spPr bwMode="white">
          <a:xfrm>
            <a:off x="342595" y="5069125"/>
            <a:ext cx="7916382" cy="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896B384-E048-4EA7-99A6-CD9AF4639573}"/>
              </a:ext>
            </a:extLst>
          </p:cNvPr>
          <p:cNvSpPr/>
          <p:nvPr/>
        </p:nvSpPr>
        <p:spPr bwMode="white">
          <a:xfrm>
            <a:off x="342595" y="5764979"/>
            <a:ext cx="4048511" cy="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918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38"/>
          <a:stretch/>
        </p:blipFill>
        <p:spPr>
          <a:xfrm>
            <a:off x="252000" y="1772816"/>
            <a:ext cx="8640000" cy="2678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2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7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5364852"/>
            <a:ext cx="1476515" cy="400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4677749"/>
            <a:ext cx="7068224" cy="400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F218B0B5-C9FC-46CF-8971-CB7AD2746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9084"/>
          <a:stretch/>
        </p:blipFill>
        <p:spPr>
          <a:xfrm>
            <a:off x="3203848" y="2060848"/>
            <a:ext cx="2736304" cy="86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1A2B124-0631-47F0-85F9-01EE2A16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77802"/>
            <a:ext cx="5328592" cy="11432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0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899595"/>
            <a:ext cx="6487144" cy="400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4672876"/>
            <a:ext cx="1047850" cy="390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5359049"/>
            <a:ext cx="1466990" cy="390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3977173"/>
            <a:ext cx="7058699" cy="390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7345" y="4663346"/>
            <a:ext cx="6010848" cy="400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980728"/>
            <a:ext cx="8087391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928" y="1928244"/>
            <a:ext cx="1596078" cy="357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183" y="2562290"/>
            <a:ext cx="1970577" cy="36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350" y="3214197"/>
            <a:ext cx="2755241" cy="36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841" y="3866104"/>
            <a:ext cx="2755241" cy="36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1928" y="4500151"/>
            <a:ext cx="1596078" cy="375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0844" y="5152058"/>
            <a:ext cx="1587161" cy="36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74"/>
          <a:stretch/>
        </p:blipFill>
        <p:spPr>
          <a:xfrm>
            <a:off x="252000" y="980728"/>
            <a:ext cx="8640000" cy="3567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01084" y="1286378"/>
            <a:ext cx="285777" cy="305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28907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1673" y="2179577"/>
            <a:ext cx="429533" cy="365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5625" y="2179577"/>
            <a:ext cx="420394" cy="374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2929" y="3432148"/>
            <a:ext cx="420394" cy="3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5625" y="3432148"/>
            <a:ext cx="438672" cy="374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3790" y="4703005"/>
            <a:ext cx="429533" cy="374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625" y="4703005"/>
            <a:ext cx="429533" cy="374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1673" y="5955577"/>
            <a:ext cx="429533" cy="3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47741" y="5955577"/>
            <a:ext cx="438672" cy="3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21144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0807" y="1769097"/>
            <a:ext cx="407403" cy="37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784" y="1778153"/>
            <a:ext cx="416457" cy="37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9400" y="2394003"/>
            <a:ext cx="434563" cy="380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6784" y="2394003"/>
            <a:ext cx="425510" cy="37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1834" y="2394003"/>
            <a:ext cx="425510" cy="37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350" y="3027965"/>
            <a:ext cx="425510" cy="35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18454" y="3027965"/>
            <a:ext cx="425510" cy="35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6784" y="3018908"/>
            <a:ext cx="425510" cy="362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68609" y="3652870"/>
            <a:ext cx="389296" cy="35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3937" y="4268720"/>
            <a:ext cx="1231264" cy="380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9326" y="5509474"/>
            <a:ext cx="1620561" cy="37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11422" y="6143436"/>
            <a:ext cx="1611507" cy="37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7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8491" y="1985627"/>
            <a:ext cx="400088" cy="381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5647" y="2671998"/>
            <a:ext cx="342932" cy="276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8491" y="3958943"/>
            <a:ext cx="400088" cy="381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5647" y="5960857"/>
            <a:ext cx="342932" cy="276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7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3195343"/>
            <a:ext cx="4000882" cy="4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5034358"/>
            <a:ext cx="7058699" cy="4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5653715"/>
            <a:ext cx="3572216" cy="4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2615" y="2405999"/>
            <a:ext cx="885909" cy="391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4092" y="2405999"/>
            <a:ext cx="1285997" cy="38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016530"/>
            <a:ext cx="5258302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3636602"/>
            <a:ext cx="847805" cy="391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0542" y="3636602"/>
            <a:ext cx="4439073" cy="391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4247134"/>
            <a:ext cx="2114751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5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8524" y="2566072"/>
            <a:ext cx="304829" cy="304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2022-01-20T11:59:20Z</dcterms:modified>
</cp:coreProperties>
</file>