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7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10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54976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5863242"/>
            <a:ext cx="1933759" cy="39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5167703"/>
            <a:ext cx="7820771" cy="400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491220"/>
            <a:ext cx="7830297" cy="39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570" y="3795681"/>
            <a:ext cx="7582624" cy="400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97"/>
          <a:stretch/>
        </p:blipFill>
        <p:spPr>
          <a:xfrm>
            <a:off x="252000" y="980728"/>
            <a:ext cx="8640000" cy="4319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218" y="1975154"/>
            <a:ext cx="2333847" cy="3906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7700" y="2651598"/>
            <a:ext cx="5677442" cy="400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7656" y="3337570"/>
            <a:ext cx="5877486" cy="400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7656" y="4023542"/>
            <a:ext cx="5877486" cy="3906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8130" y="4719041"/>
            <a:ext cx="1057375" cy="381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8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8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499" y="908720"/>
            <a:ext cx="702064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536" y="6211945"/>
            <a:ext cx="1083671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536" y="2193881"/>
            <a:ext cx="3142646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790" y="1620978"/>
            <a:ext cx="2763361" cy="332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536" y="3912590"/>
            <a:ext cx="3297456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536" y="2766784"/>
            <a:ext cx="3986361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536" y="5639042"/>
            <a:ext cx="5495760" cy="317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1467" y="6211945"/>
            <a:ext cx="3560633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44891" y="1048074"/>
            <a:ext cx="2747880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5536" y="3347429"/>
            <a:ext cx="6378178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5536" y="4485494"/>
            <a:ext cx="6416880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5536" y="5058397"/>
            <a:ext cx="6416880" cy="332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91113" y="1620978"/>
            <a:ext cx="3421304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61404" y="2193881"/>
            <a:ext cx="3251013" cy="317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847803" y="3912590"/>
            <a:ext cx="2949133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28968" y="2766784"/>
            <a:ext cx="2283449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061588" y="5631300"/>
            <a:ext cx="750829" cy="325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72889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3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9506" y="2347742"/>
            <a:ext cx="4924895" cy="47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053102"/>
            <a:ext cx="7906504" cy="47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758463"/>
            <a:ext cx="7906504" cy="47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473355"/>
            <a:ext cx="704917" cy="38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1856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1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F1312FF6-9769-419E-A13B-4DF11C5C4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9084"/>
          <a:stretch/>
        </p:blipFill>
        <p:spPr>
          <a:xfrm>
            <a:off x="3203848" y="2060848"/>
            <a:ext cx="2736304" cy="860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BDFF34-2B61-483D-BB86-EFA69E06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147145"/>
            <a:ext cx="2448272" cy="563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7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832" y="1928694"/>
            <a:ext cx="276251" cy="295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57162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9528" y="1152216"/>
            <a:ext cx="400088" cy="3620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1847695"/>
            <a:ext cx="847805" cy="4001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0972" y="1857222"/>
            <a:ext cx="1781345" cy="381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1810" y="1857222"/>
            <a:ext cx="866857" cy="381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2562229"/>
            <a:ext cx="1695611" cy="390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9020" y="6115842"/>
            <a:ext cx="5639338" cy="390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92"/>
          <a:stretch/>
        </p:blipFill>
        <p:spPr>
          <a:xfrm>
            <a:off x="252000" y="980728"/>
            <a:ext cx="8640000" cy="3810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7611" y="2752290"/>
            <a:ext cx="885909" cy="390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5947" y="2752290"/>
            <a:ext cx="1752767" cy="390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8945" y="3466869"/>
            <a:ext cx="885909" cy="381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6807" y="3476396"/>
            <a:ext cx="1724189" cy="381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9805" y="4171920"/>
            <a:ext cx="4810584" cy="400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582"/>
          <a:stretch/>
        </p:blipFill>
        <p:spPr>
          <a:xfrm>
            <a:off x="179512" y="980728"/>
            <a:ext cx="8640000" cy="3106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4" y="1988841"/>
            <a:ext cx="775321" cy="564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6216" y="1988841"/>
            <a:ext cx="1030545" cy="564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6032" y="2708920"/>
            <a:ext cx="936104" cy="55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4450" y="2708921"/>
            <a:ext cx="563693" cy="558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9626" y="3429000"/>
            <a:ext cx="670165" cy="5537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6216" y="3429000"/>
            <a:ext cx="925389" cy="553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6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74699" y="1280096"/>
            <a:ext cx="304829" cy="2953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1545" y="2014120"/>
            <a:ext cx="1724189" cy="390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1071" y="3358111"/>
            <a:ext cx="1714663" cy="400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1071" y="4034872"/>
            <a:ext cx="1714663" cy="390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41071" y="4711633"/>
            <a:ext cx="1714663" cy="390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90701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9224" y="3020720"/>
            <a:ext cx="1970215" cy="357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128" y="3640356"/>
            <a:ext cx="810752" cy="357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365" y="4259992"/>
            <a:ext cx="2667636" cy="357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2053" y="4879629"/>
            <a:ext cx="1630222" cy="34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253" y="6110174"/>
            <a:ext cx="2728660" cy="357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4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676" y="3311602"/>
            <a:ext cx="1705137" cy="400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4665823"/>
            <a:ext cx="5696493" cy="400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96" y="5342933"/>
            <a:ext cx="1266945" cy="391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7907" y="6020043"/>
            <a:ext cx="1676560" cy="391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16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0277" y="3417245"/>
            <a:ext cx="885909" cy="391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5900" y="3417245"/>
            <a:ext cx="1752767" cy="391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104109"/>
            <a:ext cx="7820771" cy="391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781434"/>
            <a:ext cx="7820771" cy="400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5477837"/>
            <a:ext cx="5686968" cy="391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3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1223043"/>
            <a:ext cx="857331" cy="371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5900" y="1223043"/>
            <a:ext cx="1752767" cy="390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900117"/>
            <a:ext cx="7830297" cy="400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586727"/>
            <a:ext cx="7820771" cy="400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273337"/>
            <a:ext cx="3686527" cy="400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4467" y="3282873"/>
            <a:ext cx="3886571" cy="390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959947"/>
            <a:ext cx="3772260" cy="390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1412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2022-01-20T12:07:37Z</dcterms:modified>
</cp:coreProperties>
</file>