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30" r:id="rId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9" autoAdjust="0"/>
    <p:restoredTop sz="93083" autoAdjust="0"/>
  </p:normalViewPr>
  <p:slideViewPr>
    <p:cSldViewPr>
      <p:cViewPr>
        <p:scale>
          <a:sx n="102" d="100"/>
          <a:sy n="102" d="100"/>
        </p:scale>
        <p:origin x="456" y="-5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B95F140F-97D6-4470-B424-F52375644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 b="69084"/>
          <a:stretch/>
        </p:blipFill>
        <p:spPr>
          <a:xfrm>
            <a:off x="3203848" y="2060848"/>
            <a:ext cx="2736304" cy="8605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D35173-A0CD-4F9F-B5E1-2D87BAE62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254820"/>
            <a:ext cx="7776864" cy="671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2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1181" y="2541148"/>
            <a:ext cx="885909" cy="200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69076" y="2541148"/>
            <a:ext cx="885909" cy="200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5261" y="2837197"/>
            <a:ext cx="933539" cy="210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8943" y="3133247"/>
            <a:ext cx="466769" cy="210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55206" y="3133247"/>
            <a:ext cx="657287" cy="200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92692" y="3438847"/>
            <a:ext cx="476295" cy="190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45724" y="4021396"/>
            <a:ext cx="466769" cy="200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1702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126" y="1403711"/>
            <a:ext cx="209570" cy="213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126" y="1988840"/>
            <a:ext cx="209570" cy="2134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1640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5702" y="1413944"/>
            <a:ext cx="266725" cy="20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7135" y="1413944"/>
            <a:ext cx="266725" cy="20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69384" y="1413944"/>
            <a:ext cx="257199" cy="20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0388" y="1413944"/>
            <a:ext cx="257199" cy="20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89142" y="1413944"/>
            <a:ext cx="266725" cy="20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6518" y="1709723"/>
            <a:ext cx="247673" cy="20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16661" y="1709723"/>
            <a:ext cx="257199" cy="20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98094" y="1700182"/>
            <a:ext cx="257199" cy="209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69958" y="1709723"/>
            <a:ext cx="257199" cy="20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89142" y="1709723"/>
            <a:ext cx="257199" cy="2003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6132" y="1995961"/>
            <a:ext cx="257199" cy="209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16661" y="1995961"/>
            <a:ext cx="257199" cy="2099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388568" y="2005502"/>
            <a:ext cx="266725" cy="190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950818" y="2005502"/>
            <a:ext cx="257199" cy="190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579528" y="2005502"/>
            <a:ext cx="257199" cy="1908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425427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5.png">
            <a:extLst>
              <a:ext uri="{FF2B5EF4-FFF2-40B4-BE49-F238E27FC236}">
                <a16:creationId xmlns:a16="http://schemas.microsoft.com/office/drawing/2014/main" id="{0C0A18FD-F3A2-4461-AAC8-D6138C4DE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00"/>
          <a:stretch/>
        </p:blipFill>
        <p:spPr>
          <a:xfrm>
            <a:off x="4673728" y="764704"/>
            <a:ext cx="4027220" cy="56159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2022-01-20T12:11:34Z</dcterms:modified>
</cp:coreProperties>
</file>