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022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15565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0392" y="2717720"/>
            <a:ext cx="4091312" cy="368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0392" y="2141720"/>
            <a:ext cx="4271150" cy="368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6502" y="2285720"/>
            <a:ext cx="125886" cy="72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6502" y="2402720"/>
            <a:ext cx="125886" cy="10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562" y="5606720"/>
            <a:ext cx="5862716" cy="368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546" y="6182720"/>
            <a:ext cx="6258359" cy="368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0392" y="5039720"/>
            <a:ext cx="6564083" cy="368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82262" y="5615720"/>
            <a:ext cx="881205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76006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926" y="5303331"/>
            <a:ext cx="320488" cy="290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020" y="6258357"/>
            <a:ext cx="342847" cy="29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444" y="2423331"/>
            <a:ext cx="998730" cy="305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926" y="4333383"/>
            <a:ext cx="2347762" cy="305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926" y="3863331"/>
            <a:ext cx="3905485" cy="29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926" y="3385818"/>
            <a:ext cx="5582458" cy="29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8473" y="2900844"/>
            <a:ext cx="5604818" cy="305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28336" y="3117217"/>
            <a:ext cx="96891" cy="82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07879" y="2423331"/>
            <a:ext cx="4307958" cy="305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53169" y="5295870"/>
            <a:ext cx="700602" cy="29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10955" y="4333383"/>
            <a:ext cx="2452108" cy="29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73023" y="3855870"/>
            <a:ext cx="1527909" cy="305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70517" y="4519911"/>
            <a:ext cx="149064" cy="111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58084" y="4825818"/>
            <a:ext cx="350301" cy="2835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58084" y="5773383"/>
            <a:ext cx="350301" cy="298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23EB190-754E-40BB-A0A7-DD3EE407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9084"/>
          <a:stretch/>
        </p:blipFill>
        <p:spPr>
          <a:xfrm>
            <a:off x="3203848" y="2060848"/>
            <a:ext cx="2736304" cy="86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2D2EC84-1824-4521-ADB6-2C2C23FF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212976"/>
            <a:ext cx="3888432" cy="622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8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3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30552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8949" y="5353808"/>
            <a:ext cx="851614" cy="375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6391" y="5958196"/>
            <a:ext cx="1602500" cy="366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610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6551" y="3378957"/>
            <a:ext cx="390562" cy="372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4619296"/>
            <a:ext cx="390562" cy="372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5897800"/>
            <a:ext cx="333406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7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3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0332" y="1557426"/>
            <a:ext cx="3114972" cy="133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178080"/>
            <a:ext cx="7687409" cy="133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98735"/>
            <a:ext cx="7687409" cy="133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616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2022-01-20T12:20:35Z</dcterms:modified>
</cp:coreProperties>
</file>