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9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6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1639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952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6843DAE-1D09-4443-A3F2-44BE64A7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9084"/>
          <a:stretch/>
        </p:blipFill>
        <p:spPr>
          <a:xfrm>
            <a:off x="3203848" y="2060848"/>
            <a:ext cx="2736304" cy="86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11845E-4410-4096-BAC0-7483936B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227432"/>
            <a:ext cx="4752528" cy="626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9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7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2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5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41116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2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8.png">
            <a:extLst>
              <a:ext uri="{FF2B5EF4-FFF2-40B4-BE49-F238E27FC236}">
                <a16:creationId xmlns:a16="http://schemas.microsoft.com/office/drawing/2014/main" id="{D97E2E09-0537-403E-A93D-508F11C99F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350" y="4072235"/>
            <a:ext cx="8856984" cy="1766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2022-01-20T12:22:49Z</dcterms:modified>
</cp:coreProperties>
</file>