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6" r:id="rId2"/>
    <p:sldId id="276" r:id="rId3"/>
    <p:sldId id="325" r:id="rId4"/>
    <p:sldId id="326" r:id="rId5"/>
    <p:sldId id="327" r:id="rId6"/>
    <p:sldId id="328" r:id="rId7"/>
    <p:sldId id="329" r:id="rId8"/>
    <p:sldId id="331" r:id="rId9"/>
    <p:sldId id="332" r:id="rId10"/>
    <p:sldId id="333" r:id="rId11"/>
    <p:sldId id="334" r:id="rId12"/>
    <p:sldId id="337" r:id="rId13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61" d="100"/>
          <a:sy n="61" d="100"/>
        </p:scale>
        <p:origin x="43" y="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0" y="0"/>
            <a:ext cx="9144000" cy="6874644"/>
            <a:chOff x="1524000" y="0"/>
            <a:chExt cx="9144000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8167"/>
            <a:stretch/>
          </p:blipFill>
          <p:spPr>
            <a:xfrm>
              <a:off x="1524000" y="0"/>
              <a:ext cx="711678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8167"/>
            <a:stretch/>
          </p:blipFill>
          <p:spPr>
            <a:xfrm>
              <a:off x="9956321" y="0"/>
              <a:ext cx="711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792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79175" y="2596880"/>
            <a:ext cx="1343153" cy="4006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40013" y="3236069"/>
            <a:ext cx="1295523" cy="3816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68635" y="3865718"/>
            <a:ext cx="1333627" cy="3911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35845" y="3865718"/>
            <a:ext cx="1314575" cy="3911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36712"/>
            <a:ext cx="8640000" cy="56662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26584" y="1580770"/>
            <a:ext cx="2972083" cy="3815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9450" y="2210358"/>
            <a:ext cx="847805" cy="3815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83872" y="4108660"/>
            <a:ext cx="1705137" cy="3911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35669" y="4757327"/>
            <a:ext cx="1714663" cy="3815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0" y="0"/>
            <a:ext cx="9144001" cy="6858000"/>
            <a:chOff x="1524000" y="0"/>
            <a:chExt cx="9144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3131"/>
            <a:stretch/>
          </p:blipFill>
          <p:spPr>
            <a:xfrm>
              <a:off x="1524000" y="0"/>
              <a:ext cx="2009418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3131"/>
            <a:stretch/>
          </p:blipFill>
          <p:spPr>
            <a:xfrm>
              <a:off x="8658581" y="0"/>
              <a:ext cx="2009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223"/>
            <a:stretch/>
          </p:blipFill>
          <p:spPr>
            <a:xfrm>
              <a:off x="1524000" y="5148808"/>
              <a:ext cx="3136867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0695"/>
            <a:stretch/>
          </p:blipFill>
          <p:spPr>
            <a:xfrm>
              <a:off x="7512505" y="5148808"/>
              <a:ext cx="3155496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DB8A67E9-483B-4819-8AAA-7E1501514E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0418" b="61501"/>
          <a:stretch/>
        </p:blipFill>
        <p:spPr>
          <a:xfrm>
            <a:off x="3203848" y="2132856"/>
            <a:ext cx="2736304" cy="9000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0A1ACB0-339C-48BB-ABD6-8A447E197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3235971"/>
            <a:ext cx="3168352" cy="5891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227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08017" y="3350274"/>
            <a:ext cx="390562" cy="3720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08017" y="5277146"/>
            <a:ext cx="400088" cy="3815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64704"/>
            <a:ext cx="8596078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62996" y="5395478"/>
            <a:ext cx="398054" cy="3795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62996" y="6040750"/>
            <a:ext cx="398054" cy="3795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9676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21226" y="1223275"/>
            <a:ext cx="5782227" cy="4011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1863239"/>
            <a:ext cx="1857552" cy="3916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06915" y="1863239"/>
            <a:ext cx="5896538" cy="3916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2503202"/>
            <a:ext cx="7620727" cy="4011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64704"/>
            <a:ext cx="7639109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73201" y="4357324"/>
            <a:ext cx="774860" cy="3457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02870" y="4348891"/>
            <a:ext cx="3385801" cy="3626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73201" y="5099462"/>
            <a:ext cx="774860" cy="3457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79740" y="5099462"/>
            <a:ext cx="3006793" cy="3457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81623" y="5841600"/>
            <a:ext cx="749592" cy="3542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879740" y="5841600"/>
            <a:ext cx="2989949" cy="3542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92696"/>
            <a:ext cx="8640000" cy="39163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43444" y="3522780"/>
            <a:ext cx="295303" cy="3049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Picture 1" descr="6.png">
            <a:extLst>
              <a:ext uri="{FF2B5EF4-FFF2-40B4-BE49-F238E27FC236}">
                <a16:creationId xmlns:a16="http://schemas.microsoft.com/office/drawing/2014/main" id="{61DE13E8-70D9-4CC1-9B89-24E3A700EFB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1576" y="4609076"/>
            <a:ext cx="8640000" cy="18991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602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26760" y="1900300"/>
            <a:ext cx="295303" cy="3052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5688" y="836712"/>
            <a:ext cx="8492623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43303" y="1717102"/>
            <a:ext cx="271539" cy="2903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1406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189</cp:revision>
  <dcterms:created xsi:type="dcterms:W3CDTF">2015-08-18T12:29:20Z</dcterms:created>
  <dcterms:modified xsi:type="dcterms:W3CDTF">2022-01-20T11:46:27Z</dcterms:modified>
</cp:coreProperties>
</file>