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DBD1EA51-FECD-452A-9809-02BAF55F5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 b="61501"/>
          <a:stretch/>
        </p:blipFill>
        <p:spPr>
          <a:xfrm>
            <a:off x="3203848" y="2132856"/>
            <a:ext cx="2736304" cy="9000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9C7EF6B-A26D-48A1-8A85-47543DAA3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392905"/>
            <a:ext cx="7776864" cy="5929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859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9770" y="1433126"/>
            <a:ext cx="962116" cy="200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11744" y="2043941"/>
            <a:ext cx="457243" cy="1622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6529" y="2616579"/>
            <a:ext cx="457243" cy="200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5801" y="2616579"/>
            <a:ext cx="876383" cy="200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7025" y="2616579"/>
            <a:ext cx="1285997" cy="200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17675" y="2912442"/>
            <a:ext cx="466769" cy="200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26231" y="3208305"/>
            <a:ext cx="466769" cy="200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17411" y="3208305"/>
            <a:ext cx="457243" cy="200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648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45724" y="1127699"/>
            <a:ext cx="457243" cy="162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1776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1415095"/>
            <a:ext cx="247673" cy="201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73772" y="1415095"/>
            <a:ext cx="257199" cy="201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2229" y="1415095"/>
            <a:ext cx="266725" cy="201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9825" y="1415095"/>
            <a:ext cx="257199" cy="201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5702" y="1721469"/>
            <a:ext cx="257199" cy="191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64202" y="1711895"/>
            <a:ext cx="266725" cy="191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21755" y="1711895"/>
            <a:ext cx="257199" cy="201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79439" y="1721469"/>
            <a:ext cx="257199" cy="181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5702" y="2018268"/>
            <a:ext cx="257199" cy="191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64158" y="2008694"/>
            <a:ext cx="257199" cy="201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21755" y="2018268"/>
            <a:ext cx="247673" cy="191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79395" y="2008694"/>
            <a:ext cx="247673" cy="201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61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3089" y="2623905"/>
            <a:ext cx="4429547" cy="2096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919344"/>
            <a:ext cx="581080" cy="2096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429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9373" y="1405143"/>
            <a:ext cx="4696273" cy="200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73684" y="2284943"/>
            <a:ext cx="6048952" cy="2103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581398"/>
            <a:ext cx="8544740" cy="2103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877852"/>
            <a:ext cx="2610099" cy="200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556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31898" y="1423501"/>
            <a:ext cx="1190738" cy="2003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719293"/>
            <a:ext cx="8535214" cy="2003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015086"/>
            <a:ext cx="5725071" cy="2003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2022-01-20T11:44:00Z</dcterms:modified>
</cp:coreProperties>
</file>