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47" r:id="rId16"/>
    <p:sldId id="337" r:id="rId17"/>
    <p:sldId id="338" r:id="rId18"/>
    <p:sldId id="340" r:id="rId19"/>
    <p:sldId id="341" r:id="rId20"/>
    <p:sldId id="342" r:id="rId21"/>
    <p:sldId id="343" r:id="rId22"/>
    <p:sldId id="346" r:id="rId2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513"/>
          <a:stretch/>
        </p:blipFill>
        <p:spPr>
          <a:xfrm>
            <a:off x="252000" y="980728"/>
            <a:ext cx="8640000" cy="3914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62496" y="3540988"/>
            <a:ext cx="1324101" cy="4006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3433" y="4304049"/>
            <a:ext cx="4219977" cy="4006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37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17278" y="2785798"/>
            <a:ext cx="1790871" cy="3907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0343" y="3548165"/>
            <a:ext cx="866857" cy="3907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40762" y="4320063"/>
            <a:ext cx="1295523" cy="3907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59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07620" y="3293138"/>
            <a:ext cx="2610099" cy="4006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4008593"/>
            <a:ext cx="1705137" cy="4006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9539" y="4714508"/>
            <a:ext cx="1705137" cy="391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74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468"/>
          <a:stretch/>
        </p:blipFill>
        <p:spPr>
          <a:xfrm>
            <a:off x="216000" y="1079999"/>
            <a:ext cx="8316440" cy="3335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532"/>
          <a:stretch/>
        </p:blipFill>
        <p:spPr>
          <a:xfrm>
            <a:off x="251520" y="1052736"/>
            <a:ext cx="8208912" cy="41006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99778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862747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568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15.png">
            <a:extLst>
              <a:ext uri="{FF2B5EF4-FFF2-40B4-BE49-F238E27FC236}">
                <a16:creationId xmlns:a16="http://schemas.microsoft.com/office/drawing/2014/main" id="{1E9292A5-A5C5-4F6E-B1FF-3F774F7AB5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3236865"/>
            <a:ext cx="8640000" cy="28067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42269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8175" y="5386655"/>
            <a:ext cx="2228718" cy="390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7461" y="6111300"/>
            <a:ext cx="6584006" cy="3809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1760" y="4652720"/>
            <a:ext cx="6909027" cy="390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13334" y="5386655"/>
            <a:ext cx="4726740" cy="390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27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7069" y="3528710"/>
            <a:ext cx="342932" cy="285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69914" y="5739219"/>
            <a:ext cx="390562" cy="3715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ED99956F-BA3D-4C2A-A33F-FBDE27BB2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 b="61501"/>
          <a:stretch/>
        </p:blipFill>
        <p:spPr>
          <a:xfrm>
            <a:off x="3347864" y="2060848"/>
            <a:ext cx="2736304" cy="9000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D737A87-5AF8-4C47-B0B1-32F4EF293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415670"/>
            <a:ext cx="7488832" cy="58718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27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4566" y="3547766"/>
            <a:ext cx="333406" cy="285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4566" y="5786859"/>
            <a:ext cx="333406" cy="2763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29054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3733" y="1859577"/>
            <a:ext cx="502734" cy="292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9827" y="6111005"/>
            <a:ext cx="5045623" cy="384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454"/>
          <a:stretch/>
        </p:blipFill>
        <p:spPr>
          <a:xfrm>
            <a:off x="252000" y="980728"/>
            <a:ext cx="8640000" cy="38848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29883" y="1287205"/>
            <a:ext cx="276251" cy="2958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15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807326"/>
            <a:ext cx="285777" cy="295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5889" y="2788240"/>
            <a:ext cx="371510" cy="324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7730" y="3494440"/>
            <a:ext cx="247673" cy="3817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2141" y="3532613"/>
            <a:ext cx="390562" cy="2958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3894" y="5660756"/>
            <a:ext cx="457243" cy="400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78734" y="5660756"/>
            <a:ext cx="457243" cy="400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93574" y="5660756"/>
            <a:ext cx="447717" cy="400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677820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35152" y="2262694"/>
            <a:ext cx="680062" cy="306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5152" y="3392252"/>
            <a:ext cx="680062" cy="306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2625" y="5105291"/>
            <a:ext cx="680062" cy="299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35152" y="6242330"/>
            <a:ext cx="672589" cy="306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56233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2110" y="3981105"/>
            <a:ext cx="840184" cy="387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1147" y="6134023"/>
            <a:ext cx="868505" cy="377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37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5625" y="2503278"/>
            <a:ext cx="876383" cy="391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02615" y="3219693"/>
            <a:ext cx="876383" cy="391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08289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9495" y="3034527"/>
            <a:ext cx="2256843" cy="320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5113" y="4292817"/>
            <a:ext cx="3279841" cy="320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7304" y="6168530"/>
            <a:ext cx="4490258" cy="328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04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26452" y="2176348"/>
            <a:ext cx="857331" cy="3050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0</Words>
  <Application>Microsoft Office PowerPoint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2022-01-20T11:41:32Z</dcterms:modified>
</cp:coreProperties>
</file>