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4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5" r:id="rId2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1" d="100"/>
          <a:sy n="61" d="100"/>
        </p:scale>
        <p:origin x="43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029"/>
          <a:stretch/>
        </p:blipFill>
        <p:spPr>
          <a:xfrm>
            <a:off x="251520" y="1039424"/>
            <a:ext cx="7428079" cy="47791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82571" y="1869329"/>
            <a:ext cx="1457770" cy="3359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73954" y="4818974"/>
            <a:ext cx="1465960" cy="3441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0405" y="5417096"/>
            <a:ext cx="1465960" cy="3441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344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03144" y="2632734"/>
            <a:ext cx="276251" cy="2953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992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9969" y="2710350"/>
            <a:ext cx="6734818" cy="4004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87863" y="3434950"/>
            <a:ext cx="1305049" cy="4004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21622" y="3434950"/>
            <a:ext cx="1295523" cy="3909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64864" y="3434950"/>
            <a:ext cx="2162381" cy="3909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910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770609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6993198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794164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6523" y="5265980"/>
            <a:ext cx="6435620" cy="350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0976" y="5905980"/>
            <a:ext cx="7241167" cy="438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0976" y="6545980"/>
            <a:ext cx="2959509" cy="438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976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5415490"/>
            <a:ext cx="4000882" cy="4001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925" y="4710377"/>
            <a:ext cx="7249217" cy="4001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9969" y="4005264"/>
            <a:ext cx="7096802" cy="4097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80728"/>
            <a:ext cx="648058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96215" y="2159884"/>
            <a:ext cx="221497" cy="2286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788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2647233"/>
            <a:ext cx="4000882" cy="4013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9969" y="1940067"/>
            <a:ext cx="7049173" cy="4013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66D9BF3B-5A77-4D6C-A1BF-CA5B5A5764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418" b="61501"/>
          <a:stretch/>
        </p:blipFill>
        <p:spPr>
          <a:xfrm>
            <a:off x="3203848" y="2132856"/>
            <a:ext cx="2736304" cy="9000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5023FB-F035-4937-A3F3-904DA24E2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264311"/>
            <a:ext cx="7920880" cy="56081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796"/>
          <a:stretch/>
        </p:blipFill>
        <p:spPr>
          <a:xfrm>
            <a:off x="494755" y="1124744"/>
            <a:ext cx="8640000" cy="30285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80885" y="2913607"/>
            <a:ext cx="1285997" cy="3814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95725" y="2904071"/>
            <a:ext cx="1714663" cy="4005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4325" y="3609733"/>
            <a:ext cx="1705137" cy="3909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81811" y="3600197"/>
            <a:ext cx="1285997" cy="4005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133"/>
          <a:stretch/>
        </p:blipFill>
        <p:spPr>
          <a:xfrm>
            <a:off x="252000" y="980728"/>
            <a:ext cx="8640000" cy="37626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00467" y="1987034"/>
            <a:ext cx="857331" cy="3815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5925" y="2702351"/>
            <a:ext cx="838280" cy="4005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86244" y="3417669"/>
            <a:ext cx="866857" cy="3910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82077" y="3417669"/>
            <a:ext cx="438191" cy="3910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04899" y="4152062"/>
            <a:ext cx="447717" cy="3719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7495071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7861" y="1776438"/>
            <a:ext cx="355334" cy="3140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33988" y="1776438"/>
            <a:ext cx="380124" cy="3222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80846" y="1768174"/>
            <a:ext cx="396652" cy="3305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35237" y="1768174"/>
            <a:ext cx="388388" cy="3305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4931" y="2387973"/>
            <a:ext cx="396652" cy="3305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89322" y="2387973"/>
            <a:ext cx="388388" cy="3222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25512" y="2387973"/>
            <a:ext cx="388388" cy="3388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62127" y="3007773"/>
            <a:ext cx="380124" cy="3388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42358" y="4255635"/>
            <a:ext cx="1495708" cy="3470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934825" y="6131560"/>
            <a:ext cx="1487445" cy="3388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539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65261" y="1289585"/>
            <a:ext cx="285777" cy="2953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766146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23927" y="4334270"/>
            <a:ext cx="5042884" cy="3552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91047" y="4977090"/>
            <a:ext cx="768680" cy="3467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69995" y="5611451"/>
            <a:ext cx="802468" cy="3552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57779" y="5619909"/>
            <a:ext cx="1588043" cy="3467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034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31633" y="1271226"/>
            <a:ext cx="342932" cy="3059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792576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05646" y="1677885"/>
            <a:ext cx="1738948" cy="3583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79548" y="1695366"/>
            <a:ext cx="410706" cy="3321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4090" y="2307202"/>
            <a:ext cx="1153473" cy="3583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33770" y="2307202"/>
            <a:ext cx="2656484" cy="3583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6613" y="2945260"/>
            <a:ext cx="3023498" cy="3671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95057" y="6144289"/>
            <a:ext cx="358275" cy="3408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9360"/>
            <a:ext cx="593245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24148" y="3003905"/>
            <a:ext cx="1909897" cy="2618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9837" y="3475178"/>
            <a:ext cx="621370" cy="2749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38838" y="3481723"/>
            <a:ext cx="595207" cy="2618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9837" y="3913723"/>
            <a:ext cx="627911" cy="2683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76787" y="3913723"/>
            <a:ext cx="902622" cy="2683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9837" y="4384996"/>
            <a:ext cx="5396114" cy="2749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9837" y="4856269"/>
            <a:ext cx="1857571" cy="2683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20964" y="4856269"/>
            <a:ext cx="1864112" cy="2749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088120" y="5327541"/>
            <a:ext cx="1504371" cy="2749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89837" y="5798814"/>
            <a:ext cx="909163" cy="2749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904245" y="5798814"/>
            <a:ext cx="2694786" cy="2749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89837" y="6276632"/>
            <a:ext cx="915704" cy="2683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1408</TotalTime>
  <Words>0</Words>
  <Application>Microsoft Office PowerPoint</Application>
  <PresentationFormat>全屏显示(4:3)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2022-01-20T11:23:52Z</dcterms:modified>
</cp:coreProperties>
</file>