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1" d="100"/>
          <a:sy n="61" d="100"/>
        </p:scale>
        <p:origin x="43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8640000" cy="56951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35669" y="1891294"/>
            <a:ext cx="1390782" cy="4006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88392" y="1891294"/>
            <a:ext cx="1524145" cy="4006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79131" y="3970918"/>
            <a:ext cx="1790871" cy="3911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93001" y="4657766"/>
            <a:ext cx="1743241" cy="3911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83651" y="5354154"/>
            <a:ext cx="3343594" cy="3911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0873" y="6041002"/>
            <a:ext cx="2124277" cy="4006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908720"/>
            <a:ext cx="723153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41932" y="1626725"/>
            <a:ext cx="247163" cy="2632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279"/>
          <a:stretch/>
        </p:blipFill>
        <p:spPr>
          <a:xfrm>
            <a:off x="367932" y="1075428"/>
            <a:ext cx="8408136" cy="47071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88851" y="3324600"/>
            <a:ext cx="1650108" cy="3802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68148" y="3946050"/>
            <a:ext cx="2132162" cy="3895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700554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00212" y="2532344"/>
            <a:ext cx="702871" cy="3092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00212" y="3050357"/>
            <a:ext cx="695147" cy="3169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70137" y="2014330"/>
            <a:ext cx="687423" cy="3015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51137" y="2006599"/>
            <a:ext cx="710595" cy="3169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28786" y="2532344"/>
            <a:ext cx="687423" cy="3092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3088" y="5679082"/>
            <a:ext cx="1174027" cy="3247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0812" y="6204827"/>
            <a:ext cx="1204922" cy="3169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10737" y="5153337"/>
            <a:ext cx="5738829" cy="3324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822563" y="5679082"/>
            <a:ext cx="4727003" cy="3247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7654079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29934" y="3834952"/>
            <a:ext cx="4118181" cy="3547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29934" y="4983574"/>
            <a:ext cx="4118181" cy="3462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855310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41095" y="2243662"/>
            <a:ext cx="4507589" cy="3871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2376" y="2885761"/>
            <a:ext cx="2178353" cy="3871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76029" y="2885761"/>
            <a:ext cx="2253794" cy="3871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2945" y="3537302"/>
            <a:ext cx="396064" cy="1038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4655" y="3518416"/>
            <a:ext cx="3149654" cy="3965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22771" y="4169957"/>
            <a:ext cx="858139" cy="3871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02965" y="4802613"/>
            <a:ext cx="1763429" cy="3871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299234" y="5444712"/>
            <a:ext cx="2310375" cy="3965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647330" y="5444712"/>
            <a:ext cx="1282494" cy="3965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25225" y="6086810"/>
            <a:ext cx="2310375" cy="3871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093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68679" y="1874152"/>
            <a:ext cx="6420463" cy="4018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0399" y="2543920"/>
            <a:ext cx="3591267" cy="3922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836712"/>
            <a:ext cx="8030152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67466" y="4726927"/>
            <a:ext cx="787964" cy="1329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0121" y="5356096"/>
            <a:ext cx="7295308" cy="1240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0121" y="5976404"/>
            <a:ext cx="4046063" cy="1240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8404836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05654" y="4192198"/>
            <a:ext cx="1278795" cy="3802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80526" y="4841473"/>
            <a:ext cx="1250995" cy="3802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8063" y="6130748"/>
            <a:ext cx="6542242" cy="3895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08720"/>
            <a:ext cx="7442028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89314" y="1015386"/>
            <a:ext cx="746664" cy="3364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7280" y="1589745"/>
            <a:ext cx="1870763" cy="3364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42149" y="2164104"/>
            <a:ext cx="1485123" cy="3446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51888" y="2164104"/>
            <a:ext cx="2576402" cy="3446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86237" y="3329232"/>
            <a:ext cx="525126" cy="320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0870" y="3887181"/>
            <a:ext cx="1895378" cy="3446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74954" y="5618463"/>
            <a:ext cx="377434" cy="3364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67280" y="6192822"/>
            <a:ext cx="3462553" cy="3446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C3C8C683-95A8-4F83-8F75-92054A7BD1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418" b="61501"/>
          <a:stretch/>
        </p:blipFill>
        <p:spPr>
          <a:xfrm>
            <a:off x="3203848" y="2132856"/>
            <a:ext cx="2736304" cy="9000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39E199-ED67-4A39-BC33-C6C4989EA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3262027"/>
            <a:ext cx="3888432" cy="5631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863"/>
          <a:stretch/>
        </p:blipFill>
        <p:spPr>
          <a:xfrm>
            <a:off x="216000" y="1196752"/>
            <a:ext cx="8640000" cy="34308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97830" y="2108572"/>
            <a:ext cx="1705137" cy="3912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97830" y="2776484"/>
            <a:ext cx="2114751" cy="4007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97830" y="3444396"/>
            <a:ext cx="2133803" cy="4007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16882" y="4112308"/>
            <a:ext cx="1695611" cy="3912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595"/>
          <a:stretch/>
        </p:blipFill>
        <p:spPr>
          <a:xfrm>
            <a:off x="252000" y="1196752"/>
            <a:ext cx="8640000" cy="38534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09948" y="2204865"/>
            <a:ext cx="466769" cy="5564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03648" y="2924944"/>
            <a:ext cx="864095" cy="5516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67104" y="3654498"/>
            <a:ext cx="409614" cy="5564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72242" y="3654498"/>
            <a:ext cx="483934" cy="5564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03648" y="4374578"/>
            <a:ext cx="648072" cy="5516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95991" y="4374578"/>
            <a:ext cx="419140" cy="5516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886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21843" y="3376810"/>
            <a:ext cx="447717" cy="4002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88833" y="4072524"/>
            <a:ext cx="447717" cy="4002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88833" y="4758708"/>
            <a:ext cx="447717" cy="4002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610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31369" y="2548309"/>
            <a:ext cx="457243" cy="4004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73949" y="3234792"/>
            <a:ext cx="457243" cy="4004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73949" y="3930809"/>
            <a:ext cx="457243" cy="4004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08720"/>
            <a:ext cx="796116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37437" y="3542866"/>
            <a:ext cx="421318" cy="360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08276" y="4175061"/>
            <a:ext cx="412540" cy="3687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71916" y="4807256"/>
            <a:ext cx="421318" cy="3687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71916" y="5448232"/>
            <a:ext cx="421318" cy="3687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95116" y="6089207"/>
            <a:ext cx="421318" cy="360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53742" y="6089207"/>
            <a:ext cx="421318" cy="360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359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60388" y="1986705"/>
            <a:ext cx="390562" cy="3722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60388" y="4057811"/>
            <a:ext cx="390562" cy="3817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1" descr="6.png">
            <a:extLst>
              <a:ext uri="{FF2B5EF4-FFF2-40B4-BE49-F238E27FC236}">
                <a16:creationId xmlns:a16="http://schemas.microsoft.com/office/drawing/2014/main" id="{F86B0B5C-134F-499E-9D29-E0966B15D3C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640143"/>
            <a:ext cx="8640000" cy="14504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A742ABC9-9333-45DE-B01C-41A0D705EFBC}"/>
              </a:ext>
            </a:extLst>
          </p:cNvPr>
          <p:cNvSpPr/>
          <p:nvPr/>
        </p:nvSpPr>
        <p:spPr bwMode="white">
          <a:xfrm>
            <a:off x="7169914" y="4821451"/>
            <a:ext cx="390562" cy="3817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104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87775" y="2737575"/>
            <a:ext cx="838280" cy="4001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69649" y="2766153"/>
            <a:ext cx="447717" cy="3619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9969" y="3432994"/>
            <a:ext cx="6201367" cy="4001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41336" y="3442520"/>
            <a:ext cx="876383" cy="3905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9925" y="4128413"/>
            <a:ext cx="657287" cy="3905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59153" y="4128413"/>
            <a:ext cx="3381697" cy="4001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725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87775" y="1909574"/>
            <a:ext cx="847805" cy="3909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88701" y="1900039"/>
            <a:ext cx="447717" cy="4004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9969" y="2596118"/>
            <a:ext cx="7096802" cy="4004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8976" y="3282663"/>
            <a:ext cx="2305270" cy="4004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97345" y="4684358"/>
            <a:ext cx="447717" cy="3814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79175" y="4684358"/>
            <a:ext cx="457243" cy="3814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49495" y="5361367"/>
            <a:ext cx="4029459" cy="4004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1411</TotalTime>
  <Words>0</Words>
  <Application>Microsoft Office PowerPoint</Application>
  <PresentationFormat>全屏显示(4:3)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4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190</cp:revision>
  <dcterms:created xsi:type="dcterms:W3CDTF">2015-08-18T12:29:20Z</dcterms:created>
  <dcterms:modified xsi:type="dcterms:W3CDTF">2022-01-20T11:19:31Z</dcterms:modified>
</cp:coreProperties>
</file>