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30" r:id="rId8"/>
    <p:sldId id="331" r:id="rId9"/>
    <p:sldId id="332" r:id="rId10"/>
    <p:sldId id="333" r:id="rId11"/>
    <p:sldId id="334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30792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9768" y="1663557"/>
            <a:ext cx="329752" cy="293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4D4F3240-8B9F-4DD9-810E-DDAAD55BF8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4272"/>
          <a:stretch/>
        </p:blipFill>
        <p:spPr>
          <a:xfrm>
            <a:off x="3131840" y="2276872"/>
            <a:ext cx="2880320" cy="9058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7DA445-74CC-4419-98F6-DE5C33A99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541525"/>
            <a:ext cx="3312368" cy="5859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670945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034" y="1686097"/>
            <a:ext cx="236717" cy="2295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734933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74591" y="2479496"/>
            <a:ext cx="729261" cy="324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66488" y="3607158"/>
            <a:ext cx="737364" cy="3163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4591" y="4734820"/>
            <a:ext cx="721158" cy="324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1889" y="5294595"/>
            <a:ext cx="1790741" cy="3326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4263" y="5846257"/>
            <a:ext cx="1806947" cy="340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18276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1872" y="5324169"/>
            <a:ext cx="1660009" cy="370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20346" y="5956144"/>
            <a:ext cx="1786314" cy="370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5.png">
            <a:extLst>
              <a:ext uri="{FF2B5EF4-FFF2-40B4-BE49-F238E27FC236}">
                <a16:creationId xmlns:a16="http://schemas.microsoft.com/office/drawing/2014/main" id="{3EEF0B33-24F9-4E08-9B35-F8861446B3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516" y="3530513"/>
            <a:ext cx="7416824" cy="33580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728334"/>
            <a:ext cx="7344816" cy="27449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2120" y="3058837"/>
            <a:ext cx="276251" cy="305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65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842972"/>
            <a:ext cx="6725292" cy="400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3195102"/>
            <a:ext cx="7277794" cy="400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2528178"/>
            <a:ext cx="7087276" cy="400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23028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9512" y="1573957"/>
            <a:ext cx="2940034" cy="381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9495" y="4072380"/>
            <a:ext cx="3094295" cy="381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7120" y="5953011"/>
            <a:ext cx="2676882" cy="381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4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6220" y="1871117"/>
            <a:ext cx="2933980" cy="390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41336" y="3205532"/>
            <a:ext cx="895435" cy="3717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3834614"/>
            <a:ext cx="2124277" cy="400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2022-01-20T11:05:20Z</dcterms:modified>
</cp:coreProperties>
</file>