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8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742807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90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65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31664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D68F5D56-3C77-4F5A-8F17-BC06D47C26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 b="64272"/>
          <a:stretch/>
        </p:blipFill>
        <p:spPr>
          <a:xfrm>
            <a:off x="3131840" y="2276872"/>
            <a:ext cx="2880320" cy="9058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2F5877A-B0E1-4084-BD0F-B918ED166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429000"/>
            <a:ext cx="5472608" cy="7061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65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1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92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8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56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04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816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2022-01-20T11:11:17Z</dcterms:modified>
</cp:coreProperties>
</file>