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5" r:id="rId2"/>
    <p:sldId id="276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47" r:id="rId11"/>
    <p:sldId id="332" r:id="rId12"/>
    <p:sldId id="333" r:id="rId13"/>
    <p:sldId id="335" r:id="rId14"/>
    <p:sldId id="348" r:id="rId15"/>
    <p:sldId id="336" r:id="rId16"/>
    <p:sldId id="349" r:id="rId17"/>
    <p:sldId id="337" r:id="rId18"/>
    <p:sldId id="338" r:id="rId19"/>
    <p:sldId id="339" r:id="rId20"/>
    <p:sldId id="340" r:id="rId21"/>
    <p:sldId id="341" r:id="rId22"/>
    <p:sldId id="342" r:id="rId23"/>
    <p:sldId id="343" r:id="rId24"/>
    <p:sldId id="346" r:id="rId25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61" d="100"/>
          <a:sy n="61" d="100"/>
        </p:scale>
        <p:origin x="43" y="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604B1896-BCC5-4D82-8B83-35204212450D}"/>
              </a:ext>
            </a:extLst>
          </p:cNvPr>
          <p:cNvGrpSpPr/>
          <p:nvPr/>
        </p:nvGrpSpPr>
        <p:grpSpPr>
          <a:xfrm>
            <a:off x="0" y="0"/>
            <a:ext cx="9144000" cy="6874644"/>
            <a:chOff x="1524000" y="0"/>
            <a:chExt cx="9144000" cy="687464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8E81C23-7573-42D2-9219-71B649391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207240C-12DD-4FB1-9A28-FCCFF960A7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8167"/>
            <a:stretch/>
          </p:blipFill>
          <p:spPr>
            <a:xfrm>
              <a:off x="1524000" y="0"/>
              <a:ext cx="711678" cy="68580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3A1C58C-BDDD-4AEF-8998-15872597DD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68167"/>
            <a:stretch/>
          </p:blipFill>
          <p:spPr>
            <a:xfrm>
              <a:off x="9956321" y="0"/>
              <a:ext cx="711679" cy="68746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3281"/>
          <a:stretch/>
        </p:blipFill>
        <p:spPr>
          <a:xfrm>
            <a:off x="24586" y="836712"/>
            <a:ext cx="8136904" cy="539734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940152" y="1628800"/>
            <a:ext cx="360040" cy="3503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77317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08720"/>
            <a:ext cx="6880000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798888" y="3413067"/>
            <a:ext cx="273076" cy="2200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53375" y="4521052"/>
            <a:ext cx="318588" cy="3035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53375" y="6228561"/>
            <a:ext cx="311003" cy="2959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5689"/>
          <a:stretch/>
        </p:blipFill>
        <p:spPr>
          <a:xfrm>
            <a:off x="252000" y="1340768"/>
            <a:ext cx="8640000" cy="224923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948934" y="2694199"/>
            <a:ext cx="838280" cy="1334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95020" y="3408935"/>
            <a:ext cx="4610540" cy="1334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749E2C7-E902-42D5-B113-26B1A4214A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734" y="3524064"/>
            <a:ext cx="1029898" cy="285020"/>
          </a:xfrm>
          <a:prstGeom prst="rect">
            <a:avLst/>
          </a:prstGeom>
        </p:spPr>
      </p:pic>
      <p:pic>
        <p:nvPicPr>
          <p:cNvPr id="8" name="Picture 1" descr="10.png">
            <a:extLst>
              <a:ext uri="{FF2B5EF4-FFF2-40B4-BE49-F238E27FC236}">
                <a16:creationId xmlns:a16="http://schemas.microsoft.com/office/drawing/2014/main" id="{3B881E28-7036-48C5-B489-0A767251552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3316" y="3666574"/>
            <a:ext cx="8640000" cy="131669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4218"/>
          <a:stretch/>
        </p:blipFill>
        <p:spPr>
          <a:xfrm>
            <a:off x="216000" y="1080000"/>
            <a:ext cx="8676480" cy="347067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64088" y="1080000"/>
            <a:ext cx="1310559" cy="5812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5782"/>
          <a:stretch/>
        </p:blipFill>
        <p:spPr>
          <a:xfrm>
            <a:off x="327699" y="1052736"/>
            <a:ext cx="8816301" cy="417646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02316" y="2564904"/>
            <a:ext cx="4045748" cy="40849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15616" y="4642088"/>
            <a:ext cx="5375315" cy="40849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909332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5466"/>
          <a:stretch/>
        </p:blipFill>
        <p:spPr>
          <a:xfrm>
            <a:off x="216000" y="1079999"/>
            <a:ext cx="8172424" cy="466161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23728" y="1844824"/>
            <a:ext cx="4032448" cy="5040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3835"/>
          <a:stretch/>
        </p:blipFill>
        <p:spPr>
          <a:xfrm>
            <a:off x="467544" y="1412776"/>
            <a:ext cx="8887488" cy="284098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900095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1756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2307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0930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0.png">
            <a:extLst>
              <a:ext uri="{FF2B5EF4-FFF2-40B4-BE49-F238E27FC236}">
                <a16:creationId xmlns:a16="http://schemas.microsoft.com/office/drawing/2014/main" id="{D589E53F-AE84-40F9-AA6D-1D6EF112D1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1251" b="64272"/>
          <a:stretch/>
        </p:blipFill>
        <p:spPr>
          <a:xfrm>
            <a:off x="3131840" y="2276872"/>
            <a:ext cx="2880320" cy="90581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649B64-B131-4DAA-8B15-C0690199B9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3422006"/>
            <a:ext cx="5685068" cy="58092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8162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0930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49495" y="2557615"/>
            <a:ext cx="1066901" cy="3813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49450" y="3892235"/>
            <a:ext cx="4629592" cy="3908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9925" y="3215392"/>
            <a:ext cx="7277794" cy="4003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206915" y="2548082"/>
            <a:ext cx="5829856" cy="3908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49495" y="5236388"/>
            <a:ext cx="5887012" cy="4003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1558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01953" y="1918325"/>
            <a:ext cx="590606" cy="2953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528"/>
          <a:stretch/>
        </p:blipFill>
        <p:spPr>
          <a:xfrm>
            <a:off x="251520" y="908720"/>
            <a:ext cx="7200800" cy="57699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023274" y="3382743"/>
            <a:ext cx="730401" cy="3176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96111" y="3946630"/>
            <a:ext cx="714522" cy="3097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93400" y="3930746"/>
            <a:ext cx="1413166" cy="3256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50135" y="4502575"/>
            <a:ext cx="1103540" cy="3256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88172" y="5058519"/>
            <a:ext cx="4033082" cy="3335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023274" y="5622405"/>
            <a:ext cx="722462" cy="3176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96111" y="6178349"/>
            <a:ext cx="2294411" cy="3335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9BA99D1D-C8EA-4D91-9750-CB305FFADC1E}"/>
              </a:ext>
            </a:extLst>
          </p:cNvPr>
          <p:cNvGrpSpPr/>
          <p:nvPr/>
        </p:nvGrpSpPr>
        <p:grpSpPr>
          <a:xfrm>
            <a:off x="0" y="0"/>
            <a:ext cx="9144001" cy="6858000"/>
            <a:chOff x="1524000" y="0"/>
            <a:chExt cx="9144001" cy="685800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BA7BA0A-1020-41F8-A342-EF3C893B2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540B495-6479-4F0A-AA7A-EF23579AA0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3131"/>
            <a:stretch/>
          </p:blipFill>
          <p:spPr>
            <a:xfrm>
              <a:off x="1524000" y="0"/>
              <a:ext cx="2009418" cy="685800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5F2AA1D-A80E-4C03-8AA8-DE5FDC6689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3131"/>
            <a:stretch/>
          </p:blipFill>
          <p:spPr>
            <a:xfrm>
              <a:off x="8658581" y="0"/>
              <a:ext cx="2009419" cy="685800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7230E08-B471-4334-8A7F-BE577CDDFB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223"/>
            <a:stretch/>
          </p:blipFill>
          <p:spPr>
            <a:xfrm>
              <a:off x="1524000" y="5148808"/>
              <a:ext cx="3136867" cy="1709192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B2765C1-1F05-45A4-B77F-83B645E030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10695"/>
            <a:stretch/>
          </p:blipFill>
          <p:spPr>
            <a:xfrm>
              <a:off x="7512505" y="5148808"/>
              <a:ext cx="3155496" cy="17091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5150"/>
          <a:stretch/>
        </p:blipFill>
        <p:spPr>
          <a:xfrm>
            <a:off x="252000" y="980728"/>
            <a:ext cx="8640000" cy="356202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691735" y="1223923"/>
            <a:ext cx="304829" cy="2956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6101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11832" y="1976241"/>
            <a:ext cx="438191" cy="3909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79131" y="1976241"/>
            <a:ext cx="428665" cy="3909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97830" y="2643654"/>
            <a:ext cx="847805" cy="3909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36463" y="2653189"/>
            <a:ext cx="447717" cy="37184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741248" y="3320602"/>
            <a:ext cx="866857" cy="3909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761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572000" y="1996286"/>
            <a:ext cx="792088" cy="5536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32240" y="2708921"/>
            <a:ext cx="864096" cy="5473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99992" y="4077072"/>
            <a:ext cx="864096" cy="5536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7175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49495" y="2700740"/>
            <a:ext cx="5458346" cy="4004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9925" y="5389263"/>
            <a:ext cx="3572216" cy="4004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59020" y="4721899"/>
            <a:ext cx="7068224" cy="39088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836712"/>
            <a:ext cx="8082770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08173" y="2343585"/>
            <a:ext cx="810950" cy="3566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02584" y="2343585"/>
            <a:ext cx="802038" cy="3477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005313" y="2976650"/>
            <a:ext cx="810950" cy="3477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68581" y="6115225"/>
            <a:ext cx="1595166" cy="3655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3883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93177" y="1308861"/>
            <a:ext cx="276251" cy="2956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63850" y="4837146"/>
            <a:ext cx="1695611" cy="4005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6720"/>
          <a:stretch/>
        </p:blipFill>
        <p:spPr>
          <a:xfrm>
            <a:off x="215999" y="1080000"/>
            <a:ext cx="8405277" cy="278104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88749" y="2601033"/>
            <a:ext cx="435553" cy="3802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46586" y="3296628"/>
            <a:ext cx="1853423" cy="3802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1413</TotalTime>
  <Words>0</Words>
  <Application>Microsoft Office PowerPoint</Application>
  <PresentationFormat>全屏显示(4:3)</PresentationFormat>
  <Paragraphs>0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7" baseType="lpstr"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189</cp:revision>
  <dcterms:created xsi:type="dcterms:W3CDTF">2015-08-18T12:29:20Z</dcterms:created>
  <dcterms:modified xsi:type="dcterms:W3CDTF">2022-01-20T10:47:34Z</dcterms:modified>
</cp:coreProperties>
</file>