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45" r:id="rId2"/>
    <p:sldId id="276" r:id="rId3"/>
    <p:sldId id="325" r:id="rId4"/>
    <p:sldId id="326" r:id="rId5"/>
    <p:sldId id="327" r:id="rId6"/>
    <p:sldId id="328" r:id="rId7"/>
    <p:sldId id="329" r:id="rId8"/>
    <p:sldId id="330" r:id="rId9"/>
    <p:sldId id="331" r:id="rId10"/>
    <p:sldId id="332" r:id="rId11"/>
    <p:sldId id="333" r:id="rId12"/>
    <p:sldId id="334" r:id="rId13"/>
    <p:sldId id="335" r:id="rId14"/>
    <p:sldId id="336" r:id="rId15"/>
    <p:sldId id="337" r:id="rId16"/>
    <p:sldId id="338" r:id="rId17"/>
    <p:sldId id="339" r:id="rId18"/>
    <p:sldId id="340" r:id="rId19"/>
    <p:sldId id="341" r:id="rId20"/>
    <p:sldId id="342" r:id="rId21"/>
    <p:sldId id="343" r:id="rId22"/>
    <p:sldId id="346" r:id="rId23"/>
  </p:sldIdLst>
  <p:sldSz cx="9144000" cy="6858000" type="screen4x3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6EAFA"/>
    <a:srgbClr val="6BCFF6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3083" autoAdjust="0"/>
  </p:normalViewPr>
  <p:slideViewPr>
    <p:cSldViewPr>
      <p:cViewPr varScale="1">
        <p:scale>
          <a:sx n="61" d="100"/>
          <a:sy n="61" d="100"/>
        </p:scale>
        <p:origin x="43" y="3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61AA2C91-043E-4C81-9355-2BEF15B8E1F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0213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闯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51ED8E95-DB4D-45B4-AA99-E5B16EC55C3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888"/>
            <a:ext cx="3851275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32FF1EA-FEB2-455B-ACA6-94570B602D2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56597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FBFF3BFD-752B-421D-A1DD-4F8E1C06457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462915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2BFC1426-32D6-4514-99C2-C9E494AEF91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11356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2026FEA2-8FDF-45C6-A3C3-7AF44F2FDD5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787775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AD31796-B07B-47A1-B077-E1020576DD6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23335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名师点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B52D1985-9AA6-4A64-993B-E35FACA11E1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328988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4F481A87-7559-44C7-A392-80ED49117DB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82451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重点扫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7390D39B-9C21-4269-9BF8-1655A83AFD9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88913"/>
            <a:ext cx="2519363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30F835FE-0A10-46C4-A05A-812AC263A0D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14211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考点精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FAB4B06A-113B-46BE-8CFD-E8F47B43778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5888"/>
            <a:ext cx="2663825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21A1FB8-5547-4A36-B641-C1986A7735D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94119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口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B1DEA944-0532-4F5F-B3BC-86940C7785C1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323850" y="265113"/>
            <a:ext cx="8569325" cy="6480175"/>
            <a:chOff x="323438" y="264530"/>
            <a:chExt cx="8568952" cy="6480720"/>
          </a:xfrm>
        </p:grpSpPr>
        <p:sp>
          <p:nvSpPr>
            <p:cNvPr id="3" name="圆角矩形 2">
              <a:extLst>
                <a:ext uri="{FF2B5EF4-FFF2-40B4-BE49-F238E27FC236}">
                  <a16:creationId xmlns:a16="http://schemas.microsoft.com/office/drawing/2014/main" id="{3E8E232A-DE86-4E30-BF00-C2757B07DF8E}"/>
                </a:ext>
              </a:extLst>
            </p:cNvPr>
            <p:cNvSpPr/>
            <p:nvPr userDrawn="1"/>
          </p:nvSpPr>
          <p:spPr>
            <a:xfrm>
              <a:off x="323438" y="264530"/>
              <a:ext cx="8568952" cy="6480720"/>
            </a:xfrm>
            <a:prstGeom prst="roundRect">
              <a:avLst>
                <a:gd name="adj" fmla="val 10960"/>
              </a:avLst>
            </a:prstGeom>
            <a:solidFill>
              <a:srgbClr val="6BCF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" name="圆角矩形 3">
              <a:extLst>
                <a:ext uri="{FF2B5EF4-FFF2-40B4-BE49-F238E27FC236}">
                  <a16:creationId xmlns:a16="http://schemas.microsoft.com/office/drawing/2014/main" id="{1DD7D37E-551C-406C-A702-E65DD3EFCF8B}"/>
                </a:ext>
              </a:extLst>
            </p:cNvPr>
            <p:cNvSpPr/>
            <p:nvPr userDrawn="1"/>
          </p:nvSpPr>
          <p:spPr>
            <a:xfrm>
              <a:off x="483769" y="466159"/>
              <a:ext cx="8207018" cy="6118740"/>
            </a:xfrm>
            <a:prstGeom prst="roundRect">
              <a:avLst>
                <a:gd name="adj" fmla="val 10960"/>
              </a:avLst>
            </a:prstGeom>
            <a:solidFill>
              <a:srgbClr val="C6EAFA"/>
            </a:solidFill>
            <a:ln w="53975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5A0ADBAB-47DF-4311-9101-D3D5FF0A566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3447" y="517858"/>
              <a:ext cx="980582" cy="27295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8981256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144093CA-B12B-4698-8EEA-ED576B972FE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88934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43668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711F74FB-5223-46A8-8B0B-29F3DDA56B2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B5756A5-E713-4971-8AE9-474C7B4230F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28575"/>
            <a:ext cx="3895725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70053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现现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02EF171A-B0BC-4A2D-9B8C-76F633ED88E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6552A3D-3006-4960-ACD8-95186B6A829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31750"/>
            <a:ext cx="3857625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13203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7AB7DF6-F128-4D3B-A74B-2F61365DB38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8724B19-49AA-4CBE-8090-F9D07AD1B83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" y="25400"/>
            <a:ext cx="3838575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62355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B0F59CDE-30D1-40A7-92C5-0F78DB3632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66675"/>
            <a:ext cx="3960812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319D7116-B68B-4BB8-87B2-A61BE9C08C9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97992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FD165529-52AD-493D-89DF-92728E249BD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4613"/>
            <a:ext cx="4108450" cy="84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C94B42B-7C43-4236-86E3-AAD97299AA9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12531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3CE412C-3CE8-47FB-96A2-FD902EDA6E3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5D8FAEC-90EF-49D9-B7AC-CE20D54ED6B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" y="25400"/>
            <a:ext cx="478155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68257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轻松巩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EEF1FCFB-043A-4FEA-82F2-CC8B9A3DCFB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888"/>
            <a:ext cx="40671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C0852713-FF46-4897-A1F7-F2F6545E98E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21064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快乐提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B328BC03-ABD1-4AD3-823E-3476CB9AB4B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922713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A2A4563F-74BB-4FA3-89BE-F46C081B19C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65655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952" r:id="rId1"/>
    <p:sldLayoutId id="2147484953" r:id="rId2"/>
    <p:sldLayoutId id="2147484954" r:id="rId3"/>
    <p:sldLayoutId id="2147484955" r:id="rId4"/>
    <p:sldLayoutId id="2147484956" r:id="rId5"/>
    <p:sldLayoutId id="2147484957" r:id="rId6"/>
    <p:sldLayoutId id="2147484958" r:id="rId7"/>
    <p:sldLayoutId id="2147484959" r:id="rId8"/>
    <p:sldLayoutId id="2147484960" r:id="rId9"/>
    <p:sldLayoutId id="2147484961" r:id="rId10"/>
    <p:sldLayoutId id="2147484962" r:id="rId11"/>
    <p:sldLayoutId id="2147484963" r:id="rId12"/>
    <p:sldLayoutId id="2147484964" r:id="rId13"/>
    <p:sldLayoutId id="2147484965" r:id="rId14"/>
    <p:sldLayoutId id="2147484966" r:id="rId15"/>
    <p:sldLayoutId id="2147484967" r:id="rId16"/>
    <p:sldLayoutId id="2147484968" r:id="rId17"/>
    <p:sldLayoutId id="2147484951" r:id="rId18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>
            <a:extLst>
              <a:ext uri="{FF2B5EF4-FFF2-40B4-BE49-F238E27FC236}">
                <a16:creationId xmlns:a16="http://schemas.microsoft.com/office/drawing/2014/main" id="{604B1896-BCC5-4D82-8B83-35204212450D}"/>
              </a:ext>
            </a:extLst>
          </p:cNvPr>
          <p:cNvGrpSpPr/>
          <p:nvPr/>
        </p:nvGrpSpPr>
        <p:grpSpPr>
          <a:xfrm>
            <a:off x="0" y="0"/>
            <a:ext cx="9144000" cy="6874644"/>
            <a:chOff x="1524000" y="0"/>
            <a:chExt cx="9144000" cy="6874644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B8E81C23-7573-42D2-9219-71B649391F4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235679" y="0"/>
              <a:ext cx="7720642" cy="6858000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9207240C-12DD-4FB1-9A28-FCCFF960A71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68167"/>
            <a:stretch/>
          </p:blipFill>
          <p:spPr>
            <a:xfrm>
              <a:off x="1524000" y="0"/>
              <a:ext cx="711678" cy="6858000"/>
            </a:xfrm>
            <a:prstGeom prst="rect">
              <a:avLst/>
            </a:prstGeom>
          </p:spPr>
        </p:pic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23A1C58C-BDDD-4AEF-8998-15872597DDA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68167"/>
            <a:stretch/>
          </p:blipFill>
          <p:spPr>
            <a:xfrm>
              <a:off x="9956321" y="0"/>
              <a:ext cx="711679" cy="687464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26976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112317" y="3033799"/>
            <a:ext cx="2267166" cy="39075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25614" y="3872504"/>
            <a:ext cx="2143329" cy="39075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874181"/>
            <a:ext cx="8640000" cy="565116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482945" y="1865278"/>
            <a:ext cx="2810143" cy="40025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274257" y="1865278"/>
            <a:ext cx="2867298" cy="40025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417587" y="3513931"/>
            <a:ext cx="1305049" cy="40025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901865" y="4343022"/>
            <a:ext cx="1695611" cy="38119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664379" y="4333493"/>
            <a:ext cx="3086394" cy="40025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330531" y="5991675"/>
            <a:ext cx="857331" cy="39072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3016617" y="5991675"/>
            <a:ext cx="1266945" cy="39072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8279"/>
          <a:stretch/>
        </p:blipFill>
        <p:spPr>
          <a:xfrm>
            <a:off x="251520" y="1075428"/>
            <a:ext cx="7758827" cy="470714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39716" y="3745603"/>
            <a:ext cx="2651859" cy="35946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31162" y="5217698"/>
            <a:ext cx="2668968" cy="35946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93445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807267" y="1289571"/>
            <a:ext cx="438191" cy="38103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055382" y="1280045"/>
            <a:ext cx="847805" cy="39056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264952" y="2108805"/>
            <a:ext cx="1295523" cy="38103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512626" y="2918513"/>
            <a:ext cx="857331" cy="40009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931545" y="3747273"/>
            <a:ext cx="1676560" cy="39056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531237" y="5385741"/>
            <a:ext cx="838280" cy="39056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99088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949495" y="2081994"/>
            <a:ext cx="7030121" cy="40079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30399" y="2902675"/>
            <a:ext cx="7144432" cy="40079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455029" y="3732898"/>
            <a:ext cx="895435" cy="38171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187642" y="4553579"/>
            <a:ext cx="1857552" cy="38171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636463" y="4544037"/>
            <a:ext cx="1371730" cy="39125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30399" y="5364718"/>
            <a:ext cx="866857" cy="39125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908720"/>
            <a:ext cx="8363836" cy="5760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07227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56325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807488" y="2051664"/>
            <a:ext cx="285777" cy="29530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769384" y="4452247"/>
            <a:ext cx="342932" cy="30483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85372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150862" y="1280251"/>
            <a:ext cx="876383" cy="38143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39925" y="2071722"/>
            <a:ext cx="2229062" cy="39096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159065" y="2872729"/>
            <a:ext cx="2953031" cy="40050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949495" y="4474743"/>
            <a:ext cx="7087276" cy="40050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39925" y="5285286"/>
            <a:ext cx="4420022" cy="40050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63860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350024" y="2072241"/>
            <a:ext cx="285777" cy="30530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 descr="0.png">
            <a:extLst>
              <a:ext uri="{FF2B5EF4-FFF2-40B4-BE49-F238E27FC236}">
                <a16:creationId xmlns:a16="http://schemas.microsoft.com/office/drawing/2014/main" id="{169928B9-F59D-4E42-AB44-844C2DA360F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61251" b="64272"/>
          <a:stretch/>
        </p:blipFill>
        <p:spPr>
          <a:xfrm>
            <a:off x="3131840" y="2276872"/>
            <a:ext cx="2880320" cy="90581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E0C5310B-0E60-4A6D-B74A-AB1F57F9AF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1760" y="3503565"/>
            <a:ext cx="4032448" cy="631532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8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0779"/>
          <a:stretch/>
        </p:blipFill>
        <p:spPr>
          <a:xfrm>
            <a:off x="251520" y="1147436"/>
            <a:ext cx="8054634" cy="456312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19604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616749" y="1356672"/>
            <a:ext cx="2981609" cy="39115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284224" y="1385293"/>
            <a:ext cx="276251" cy="30529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254765" y="2158069"/>
            <a:ext cx="2324321" cy="39115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265173" y="2186690"/>
            <a:ext cx="295303" cy="31483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264291" y="2959466"/>
            <a:ext cx="2324321" cy="40069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265173" y="2997627"/>
            <a:ext cx="304829" cy="29575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4093045" y="3770403"/>
            <a:ext cx="2333847" cy="39115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7236595" y="3799024"/>
            <a:ext cx="342932" cy="30529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组合 17">
            <a:extLst>
              <a:ext uri="{FF2B5EF4-FFF2-40B4-BE49-F238E27FC236}">
                <a16:creationId xmlns:a16="http://schemas.microsoft.com/office/drawing/2014/main" id="{9BA99D1D-C8EA-4D91-9750-CB305FFADC1E}"/>
              </a:ext>
            </a:extLst>
          </p:cNvPr>
          <p:cNvGrpSpPr/>
          <p:nvPr/>
        </p:nvGrpSpPr>
        <p:grpSpPr>
          <a:xfrm>
            <a:off x="0" y="0"/>
            <a:ext cx="9144001" cy="6858000"/>
            <a:chOff x="1524000" y="0"/>
            <a:chExt cx="9144001" cy="6858000"/>
          </a:xfrm>
        </p:grpSpPr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id="{7BA7BA0A-1020-41F8-A342-EF3C893B22C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533418" y="0"/>
              <a:ext cx="5125163" cy="6858000"/>
            </a:xfrm>
            <a:prstGeom prst="rect">
              <a:avLst/>
            </a:prstGeom>
          </p:spPr>
        </p:pic>
        <p:pic>
          <p:nvPicPr>
            <p:cNvPr id="14" name="图片 13">
              <a:extLst>
                <a:ext uri="{FF2B5EF4-FFF2-40B4-BE49-F238E27FC236}">
                  <a16:creationId xmlns:a16="http://schemas.microsoft.com/office/drawing/2014/main" id="{8540B495-6479-4F0A-AA7A-EF23579AA0C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43131"/>
            <a:stretch/>
          </p:blipFill>
          <p:spPr>
            <a:xfrm>
              <a:off x="1524000" y="0"/>
              <a:ext cx="2009418" cy="6858000"/>
            </a:xfrm>
            <a:prstGeom prst="rect">
              <a:avLst/>
            </a:prstGeom>
          </p:spPr>
        </p:pic>
        <p:pic>
          <p:nvPicPr>
            <p:cNvPr id="15" name="图片 14">
              <a:extLst>
                <a:ext uri="{FF2B5EF4-FFF2-40B4-BE49-F238E27FC236}">
                  <a16:creationId xmlns:a16="http://schemas.microsoft.com/office/drawing/2014/main" id="{F5F2AA1D-A80E-4C03-8AA8-DE5FDC66890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43131"/>
            <a:stretch/>
          </p:blipFill>
          <p:spPr>
            <a:xfrm>
              <a:off x="8658581" y="0"/>
              <a:ext cx="2009419" cy="6858000"/>
            </a:xfrm>
            <a:prstGeom prst="rect">
              <a:avLst/>
            </a:prstGeom>
          </p:spPr>
        </p:pic>
        <p:pic>
          <p:nvPicPr>
            <p:cNvPr id="16" name="图片 15">
              <a:extLst>
                <a:ext uri="{FF2B5EF4-FFF2-40B4-BE49-F238E27FC236}">
                  <a16:creationId xmlns:a16="http://schemas.microsoft.com/office/drawing/2014/main" id="{17230E08-B471-4334-8A7F-BE577CDDFB7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1223"/>
            <a:stretch/>
          </p:blipFill>
          <p:spPr>
            <a:xfrm>
              <a:off x="1524000" y="5148808"/>
              <a:ext cx="3136867" cy="1709192"/>
            </a:xfrm>
            <a:prstGeom prst="rect">
              <a:avLst/>
            </a:prstGeom>
          </p:spPr>
        </p:pic>
        <p:pic>
          <p:nvPicPr>
            <p:cNvPr id="17" name="图片 16">
              <a:extLst>
                <a:ext uri="{FF2B5EF4-FFF2-40B4-BE49-F238E27FC236}">
                  <a16:creationId xmlns:a16="http://schemas.microsoft.com/office/drawing/2014/main" id="{DB2765C1-1F05-45A4-B77F-83B645E0300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10695"/>
            <a:stretch/>
          </p:blipFill>
          <p:spPr>
            <a:xfrm>
              <a:off x="7512505" y="5148808"/>
              <a:ext cx="3155496" cy="1709192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2971"/>
          <a:stretch/>
        </p:blipFill>
        <p:spPr>
          <a:xfrm>
            <a:off x="252000" y="1052736"/>
            <a:ext cx="8640000" cy="401346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403648" y="2108644"/>
            <a:ext cx="720080" cy="52415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835696" y="2872062"/>
            <a:ext cx="1008112" cy="52415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699792" y="3645024"/>
            <a:ext cx="648072" cy="52415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788024" y="4293097"/>
            <a:ext cx="720080" cy="63950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78705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321446" y="2072074"/>
            <a:ext cx="857331" cy="39110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206915" y="3541107"/>
            <a:ext cx="876383" cy="38156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39925" y="4266085"/>
            <a:ext cx="866857" cy="39110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908720"/>
            <a:ext cx="7404179" cy="5760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620126" y="1815613"/>
            <a:ext cx="236737" cy="25327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587472" y="3065656"/>
            <a:ext cx="293881" cy="26144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901749" y="4323868"/>
            <a:ext cx="236737" cy="26144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587472" y="5582081"/>
            <a:ext cx="293881" cy="26144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836712"/>
            <a:ext cx="7411092" cy="5760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836995" y="3618530"/>
            <a:ext cx="3979274" cy="34363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836995" y="6138530"/>
            <a:ext cx="5409198" cy="34363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22744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939969" y="3705877"/>
            <a:ext cx="6315678" cy="40104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369335" cy="5760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399484" y="3064615"/>
            <a:ext cx="1467171" cy="37846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535531" y="3858461"/>
            <a:ext cx="2066958" cy="38769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332526" y="4661538"/>
            <a:ext cx="1660948" cy="37846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171162" y="5464615"/>
            <a:ext cx="1282621" cy="38769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39069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398535" y="1318781"/>
            <a:ext cx="219095" cy="37249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197168" y="2149741"/>
            <a:ext cx="228621" cy="37249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350244" y="2149741"/>
            <a:ext cx="228621" cy="37249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607664" y="2149741"/>
            <a:ext cx="228621" cy="37249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578866" y="2961598"/>
            <a:ext cx="3457905" cy="39160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39925" y="3783006"/>
            <a:ext cx="6734818" cy="40115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theme/theme1.xml><?xml version="1.0" encoding="utf-8"?>
<a:theme xmlns:a="http://schemas.openxmlformats.org/drawingml/2006/main" name="梯田习题模板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梯田习题模板</Template>
  <TotalTime>1408</TotalTime>
  <Words>0</Words>
  <Application>Microsoft Office PowerPoint</Application>
  <PresentationFormat>全屏显示(4:3)</PresentationFormat>
  <Paragraphs>0</Paragraphs>
  <Slides>22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25" baseType="lpstr">
      <vt:lpstr>Arial</vt:lpstr>
      <vt:lpstr>Calibri</vt:lpstr>
      <vt:lpstr>梯田习题模板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mycomputer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梵 高</cp:lastModifiedBy>
  <cp:revision>189</cp:revision>
  <dcterms:created xsi:type="dcterms:W3CDTF">2015-08-18T12:29:20Z</dcterms:created>
  <dcterms:modified xsi:type="dcterms:W3CDTF">2022-01-20T10:37:54Z</dcterms:modified>
</cp:coreProperties>
</file>