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100" d="100"/>
          <a:sy n="100" d="100"/>
        </p:scale>
        <p:origin x="854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4675F2F3-2D95-4A8D-8400-145734F7F5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 b="66556"/>
          <a:stretch/>
        </p:blipFill>
        <p:spPr>
          <a:xfrm>
            <a:off x="3293616" y="2348880"/>
            <a:ext cx="2556768" cy="7490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E73FF15-F92C-460A-826E-42BA3C297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478232"/>
            <a:ext cx="6768752" cy="5803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132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68987" y="1472220"/>
            <a:ext cx="190518" cy="1626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63850" y="1778344"/>
            <a:ext cx="847805" cy="2008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88171" y="2122733"/>
            <a:ext cx="457243" cy="1530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347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32030" y="1772817"/>
            <a:ext cx="190518" cy="224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32030" y="2420888"/>
            <a:ext cx="190518" cy="224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2714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606" y="1462399"/>
            <a:ext cx="247673" cy="1816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06738" y="1452839"/>
            <a:ext cx="257199" cy="191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21358" y="1452839"/>
            <a:ext cx="257199" cy="191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31016" y="1452839"/>
            <a:ext cx="257199" cy="191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45636" y="1452839"/>
            <a:ext cx="257199" cy="191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55294" y="1452839"/>
            <a:ext cx="247673" cy="191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69914" y="1452839"/>
            <a:ext cx="247673" cy="191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79572" y="1452839"/>
            <a:ext cx="247673" cy="191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97036" y="1777879"/>
            <a:ext cx="257199" cy="191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06738" y="1777879"/>
            <a:ext cx="257199" cy="191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30884" y="1777879"/>
            <a:ext cx="238147" cy="191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531016" y="1777879"/>
            <a:ext cx="247673" cy="191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045636" y="1777879"/>
            <a:ext cx="247673" cy="191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645768" y="1787439"/>
            <a:ext cx="257199" cy="1816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169914" y="1787439"/>
            <a:ext cx="247673" cy="1816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770046" y="1777879"/>
            <a:ext cx="257199" cy="191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06606" y="2093358"/>
            <a:ext cx="247673" cy="191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406738" y="2093358"/>
            <a:ext cx="257199" cy="2007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2930884" y="2093358"/>
            <a:ext cx="238147" cy="2007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3540542" y="2093358"/>
            <a:ext cx="238147" cy="2007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5045636" y="2102918"/>
            <a:ext cx="257199" cy="191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5645768" y="2093358"/>
            <a:ext cx="257199" cy="191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7169914" y="2093358"/>
            <a:ext cx="247673" cy="2007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7770046" y="2093358"/>
            <a:ext cx="257199" cy="2007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156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6011" y="1815044"/>
            <a:ext cx="4277133" cy="2004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03320" y="2464174"/>
            <a:ext cx="1085953" cy="2004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779193"/>
            <a:ext cx="6639558" cy="2100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6992" y="3428324"/>
            <a:ext cx="3391223" cy="2004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984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45371" y="1127857"/>
            <a:ext cx="2762513" cy="201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55426" y="1453286"/>
            <a:ext cx="2333847" cy="201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1778715"/>
            <a:ext cx="3114972" cy="201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07576" y="1778715"/>
            <a:ext cx="3362646" cy="201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094572"/>
            <a:ext cx="6953914" cy="201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583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79175" y="1461162"/>
            <a:ext cx="2610099" cy="2096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785150"/>
            <a:ext cx="6658610" cy="200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6606" y="2747586"/>
            <a:ext cx="7782668" cy="200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071574"/>
            <a:ext cx="4106072" cy="200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2022-01-20T10:25:36Z</dcterms:modified>
</cp:coreProperties>
</file>