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4" r:id="rId12"/>
    <p:sldId id="335" r:id="rId13"/>
    <p:sldId id="336" r:id="rId14"/>
    <p:sldId id="337" r:id="rId15"/>
    <p:sldId id="338" r:id="rId16"/>
    <p:sldId id="341" r:id="rId1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997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9.png">
            <a:extLst>
              <a:ext uri="{FF2B5EF4-FFF2-40B4-BE49-F238E27FC236}">
                <a16:creationId xmlns:a16="http://schemas.microsoft.com/office/drawing/2014/main" id="{C8A61D99-B9C7-4DF8-A98B-ACC10B84CA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3042427"/>
            <a:ext cx="8640000" cy="26372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69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3336"/>
            <a:ext cx="759172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06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183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3625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57B56E9A-57B8-4EC2-BC14-CACAA83F93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 b="66556"/>
          <a:stretch/>
        </p:blipFill>
        <p:spPr>
          <a:xfrm>
            <a:off x="3293616" y="2348880"/>
            <a:ext cx="2556768" cy="7490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2BCF8D2-F075-487F-A6EC-92522374E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610507"/>
            <a:ext cx="4608512" cy="599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91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600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17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55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333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832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941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0</Words>
  <Application>Microsoft Office PowerPoint</Application>
  <PresentationFormat>全屏显示(4:3)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2022-01-20T10:32:50Z</dcterms:modified>
</cp:coreProperties>
</file>