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276" r:id="rId3"/>
    <p:sldId id="325" r:id="rId4"/>
    <p:sldId id="326" r:id="rId5"/>
    <p:sldId id="327" r:id="rId6"/>
    <p:sldId id="328" r:id="rId7"/>
    <p:sldId id="329" r:id="rId8"/>
    <p:sldId id="331" r:id="rId9"/>
    <p:sldId id="332" r:id="rId10"/>
    <p:sldId id="333" r:id="rId11"/>
    <p:sldId id="334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7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355" y="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69"/>
          <a:stretch/>
        </p:blipFill>
        <p:spPr>
          <a:xfrm>
            <a:off x="252000" y="1052736"/>
            <a:ext cx="8640000" cy="40657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41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1.png">
            <a:extLst>
              <a:ext uri="{FF2B5EF4-FFF2-40B4-BE49-F238E27FC236}">
                <a16:creationId xmlns:a16="http://schemas.microsoft.com/office/drawing/2014/main" id="{AC6EDFC5-BE5B-4E30-BAA5-59DCFA7005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985" y="4340052"/>
            <a:ext cx="8640000" cy="1944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53982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3499" y="1572031"/>
            <a:ext cx="856807" cy="386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0269" y="1572031"/>
            <a:ext cx="847391" cy="395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850" y="3495173"/>
            <a:ext cx="3662615" cy="405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850" y="4136221"/>
            <a:ext cx="4830133" cy="395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9821" y="2854126"/>
            <a:ext cx="6402515" cy="395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52958" y="3504600"/>
            <a:ext cx="3568460" cy="386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69477" y="2863553"/>
            <a:ext cx="451942" cy="386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09803" y="6068790"/>
            <a:ext cx="866222" cy="386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01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3853259"/>
            <a:ext cx="7001543" cy="400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3176622"/>
            <a:ext cx="7363528" cy="400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2499985"/>
            <a:ext cx="7163484" cy="400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12802" y="4539427"/>
            <a:ext cx="276251" cy="304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672657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96"/>
          <a:stretch/>
        </p:blipFill>
        <p:spPr>
          <a:xfrm>
            <a:off x="216000" y="1080001"/>
            <a:ext cx="8640000" cy="4509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888709"/>
            <a:ext cx="8640000" cy="4420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5.png">
            <a:extLst>
              <a:ext uri="{FF2B5EF4-FFF2-40B4-BE49-F238E27FC236}">
                <a16:creationId xmlns:a16="http://schemas.microsoft.com/office/drawing/2014/main" id="{3D522EBA-98C7-48F8-B42D-222B05389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452"/>
          <a:stretch/>
        </p:blipFill>
        <p:spPr>
          <a:xfrm>
            <a:off x="252000" y="1200760"/>
            <a:ext cx="8640000" cy="6422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53747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0373" y="5462042"/>
            <a:ext cx="2927403" cy="395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8043" y="6103089"/>
            <a:ext cx="2522649" cy="395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3057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0073" y="1670372"/>
            <a:ext cx="275950" cy="295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47349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170" y="2947161"/>
            <a:ext cx="4344181" cy="392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4701" y="2311317"/>
            <a:ext cx="6950691" cy="383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827" y="6117031"/>
            <a:ext cx="2699932" cy="392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4701" y="4854694"/>
            <a:ext cx="2914805" cy="383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9827" y="5490538"/>
            <a:ext cx="7165564" cy="383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55696" y="4854694"/>
            <a:ext cx="3849038" cy="383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2D2A3D0F-C09D-4A5A-BF3F-F23BB121E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6556"/>
          <a:stretch/>
        </p:blipFill>
        <p:spPr>
          <a:xfrm>
            <a:off x="3293616" y="2348880"/>
            <a:ext cx="2556768" cy="749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F128997-F076-41C6-A192-0E83F515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3570325"/>
            <a:ext cx="3816424" cy="5206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802"/>
          <a:stretch/>
        </p:blipFill>
        <p:spPr>
          <a:xfrm>
            <a:off x="252000" y="1196752"/>
            <a:ext cx="8640000" cy="21072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725" y="2855913"/>
            <a:ext cx="342932" cy="47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8725" y="2922654"/>
            <a:ext cx="342932" cy="47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570" y="2751036"/>
            <a:ext cx="2752987" cy="390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8"/>
          <a:stretch/>
        </p:blipFill>
        <p:spPr>
          <a:xfrm>
            <a:off x="252000" y="1052736"/>
            <a:ext cx="8640000" cy="43139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345" y="2077365"/>
            <a:ext cx="304829" cy="305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2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1667" y="2013952"/>
            <a:ext cx="847805" cy="381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4765" y="2681061"/>
            <a:ext cx="447717" cy="4002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3508" y="3367230"/>
            <a:ext cx="885909" cy="390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92692" y="4043869"/>
            <a:ext cx="447717" cy="4002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0751" y="4730039"/>
            <a:ext cx="876383" cy="390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1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5625" y="2072107"/>
            <a:ext cx="314355" cy="295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02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420" y="2080457"/>
            <a:ext cx="457243" cy="381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0366" y="2080457"/>
            <a:ext cx="457243" cy="381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4643" y="2080457"/>
            <a:ext cx="428665" cy="381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0729" y="2080457"/>
            <a:ext cx="447717" cy="381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2471" y="2785542"/>
            <a:ext cx="428665" cy="352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59417" y="2785542"/>
            <a:ext cx="428665" cy="352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41115" y="2756958"/>
            <a:ext cx="438191" cy="390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73420" y="3442986"/>
            <a:ext cx="457243" cy="381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21975" y="3442986"/>
            <a:ext cx="438191" cy="381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17543" y="4119486"/>
            <a:ext cx="885909" cy="400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9925" y="4805514"/>
            <a:ext cx="866857" cy="390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45106" y="4795986"/>
            <a:ext cx="1714663" cy="400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35536" y="6158515"/>
            <a:ext cx="1714663" cy="400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7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6.png">
            <a:extLst>
              <a:ext uri="{FF2B5EF4-FFF2-40B4-BE49-F238E27FC236}">
                <a16:creationId xmlns:a16="http://schemas.microsoft.com/office/drawing/2014/main" id="{A0A81334-8BCC-4FE0-A7D3-146F3ADC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005064"/>
            <a:ext cx="8640000" cy="20122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4CEC7601-712D-4AF7-83CC-4831266DF3E1}"/>
              </a:ext>
            </a:extLst>
          </p:cNvPr>
          <p:cNvSpPr/>
          <p:nvPr/>
        </p:nvSpPr>
        <p:spPr bwMode="white">
          <a:xfrm>
            <a:off x="4661198" y="4129040"/>
            <a:ext cx="1419360" cy="3910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5063CF04-B929-412E-8F5D-6F6F2CB74232}"/>
              </a:ext>
            </a:extLst>
          </p:cNvPr>
          <p:cNvSpPr/>
          <p:nvPr/>
        </p:nvSpPr>
        <p:spPr bwMode="white">
          <a:xfrm>
            <a:off x="7118883" y="4138576"/>
            <a:ext cx="933539" cy="381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72CBE84A-4781-4513-BB2A-2AFA46369773}"/>
              </a:ext>
            </a:extLst>
          </p:cNvPr>
          <p:cNvSpPr/>
          <p:nvPr/>
        </p:nvSpPr>
        <p:spPr bwMode="white">
          <a:xfrm>
            <a:off x="717472" y="4796603"/>
            <a:ext cx="904961" cy="3910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C5B13B44-3BC0-4AF4-9697-A5C9B1B550E0}"/>
              </a:ext>
            </a:extLst>
          </p:cNvPr>
          <p:cNvSpPr/>
          <p:nvPr/>
        </p:nvSpPr>
        <p:spPr bwMode="white">
          <a:xfrm>
            <a:off x="2860802" y="5464167"/>
            <a:ext cx="1924233" cy="3910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684622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9003" y="3097972"/>
            <a:ext cx="1411515" cy="309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0271" y="3626413"/>
            <a:ext cx="709531" cy="309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6551" y="4154853"/>
            <a:ext cx="686887" cy="309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6524" y="4675744"/>
            <a:ext cx="1343581" cy="309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9252" y="5725076"/>
            <a:ext cx="1781378" cy="309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4430" y="6253516"/>
            <a:ext cx="1328485" cy="309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34835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6806" y="1721448"/>
            <a:ext cx="1260997" cy="377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9177" y="2338920"/>
            <a:ext cx="1712010" cy="387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182" y="2965608"/>
            <a:ext cx="2163024" cy="387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3373" y="2965608"/>
            <a:ext cx="1297814" cy="377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182" y="3592296"/>
            <a:ext cx="874414" cy="368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44387" y="3583080"/>
            <a:ext cx="846801" cy="387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9182" y="4209768"/>
            <a:ext cx="883618" cy="377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30190" y="4209768"/>
            <a:ext cx="1260997" cy="368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9182" y="4836456"/>
            <a:ext cx="1693602" cy="377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2692" y="5453928"/>
            <a:ext cx="2080185" cy="377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29258" y="6080616"/>
            <a:ext cx="2494381" cy="387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85106" y="6080616"/>
            <a:ext cx="2070980" cy="387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1415</TotalTime>
  <Words>0</Words>
  <Application>Microsoft Office PowerPoint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2022-01-20T10:23:08Z</dcterms:modified>
</cp:coreProperties>
</file>