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4" d="100"/>
          <a:sy n="64" d="100"/>
        </p:scale>
        <p:origin x="1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2262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911" y="2766588"/>
            <a:ext cx="880095" cy="30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911" y="4837176"/>
            <a:ext cx="1707535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911" y="2239529"/>
            <a:ext cx="2053556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911" y="6395764"/>
            <a:ext cx="2700463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9822" y="2360000"/>
            <a:ext cx="112832" cy="67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911" y="5876235"/>
            <a:ext cx="4663753" cy="30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911" y="1720000"/>
            <a:ext cx="5009774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911" y="3278588"/>
            <a:ext cx="5009774" cy="30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5911" y="3798117"/>
            <a:ext cx="6220845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5911" y="4317647"/>
            <a:ext cx="6220845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5911" y="5356705"/>
            <a:ext cx="6220845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9010" y="1200470"/>
            <a:ext cx="6017747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23535" y="4837176"/>
            <a:ext cx="3633214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08928" y="2759058"/>
            <a:ext cx="5197828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85487" y="2239529"/>
            <a:ext cx="3806224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00108" y="5876235"/>
            <a:ext cx="1406648" cy="30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61173" y="1720000"/>
            <a:ext cx="1038061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353651" y="3278588"/>
            <a:ext cx="1053105" cy="31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22238" y="4837176"/>
            <a:ext cx="684518" cy="30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F382C031-FEA9-4C1B-9C14-D8889CE85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6909"/>
          <a:stretch/>
        </p:blipFill>
        <p:spPr>
          <a:xfrm>
            <a:off x="3203848" y="2132856"/>
            <a:ext cx="2736304" cy="78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E4C7D9C-5899-4E03-AE5B-21C1D23D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499947"/>
            <a:ext cx="3168352" cy="624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0511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249" y="1770766"/>
            <a:ext cx="302170" cy="293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4753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4402" y="2831470"/>
            <a:ext cx="766495" cy="34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2531" y="3392616"/>
            <a:ext cx="1673103" cy="34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867" y="5628949"/>
            <a:ext cx="6189659" cy="34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545" y="6198347"/>
            <a:ext cx="2390148" cy="33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8531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5268" y="5529963"/>
            <a:ext cx="200963" cy="221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4498" y="5973574"/>
            <a:ext cx="4088571" cy="2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208" y="6444909"/>
            <a:ext cx="2480861" cy="298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3130733"/>
            <a:ext cx="5667916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3779337"/>
            <a:ext cx="1714663" cy="39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4269" y="4170407"/>
            <a:ext cx="760139" cy="324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7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853807"/>
            <a:ext cx="1905181" cy="3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3186568"/>
            <a:ext cx="6010848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228" y="2528861"/>
            <a:ext cx="6449040" cy="3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5084" y="3186568"/>
            <a:ext cx="628710" cy="3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4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4853" y="2301270"/>
            <a:ext cx="2133803" cy="400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969152"/>
            <a:ext cx="2124277" cy="391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617952"/>
            <a:ext cx="2114751" cy="400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4285834"/>
            <a:ext cx="2105226" cy="381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4934634"/>
            <a:ext cx="2133803" cy="381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5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1871508"/>
            <a:ext cx="457243" cy="390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0366" y="2529510"/>
            <a:ext cx="457243" cy="400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5151979"/>
            <a:ext cx="447717" cy="400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2022-01-20T09:59:27Z</dcterms:modified>
</cp:coreProperties>
</file>