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1574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DE02429C-E45C-4D40-91F7-2F1137798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 b="66909"/>
          <a:stretch/>
        </p:blipFill>
        <p:spPr>
          <a:xfrm>
            <a:off x="3203848" y="2132856"/>
            <a:ext cx="2736304" cy="7847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10989DC-EFFA-4828-9DC6-DD1CC6B50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429000"/>
            <a:ext cx="7344816" cy="7134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741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45283" y="1500435"/>
            <a:ext cx="466769" cy="2006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07664" y="1490879"/>
            <a:ext cx="876383" cy="2006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3739" y="1844427"/>
            <a:ext cx="695391" cy="162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97168" y="2962402"/>
            <a:ext cx="447717" cy="2006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07267" y="2971957"/>
            <a:ext cx="476295" cy="2006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45944" y="2962402"/>
            <a:ext cx="466769" cy="2006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69958" y="2971957"/>
            <a:ext cx="466769" cy="191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9966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3375" y="1806226"/>
            <a:ext cx="200044" cy="2225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60432" y="1806226"/>
            <a:ext cx="200044" cy="2225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2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6562" y="1509613"/>
            <a:ext cx="257199" cy="200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5316" y="1509613"/>
            <a:ext cx="257199" cy="200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64158" y="1509613"/>
            <a:ext cx="257199" cy="1909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92912" y="1509613"/>
            <a:ext cx="257199" cy="1909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31281" y="1509613"/>
            <a:ext cx="257199" cy="200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60035" y="1509613"/>
            <a:ext cx="247673" cy="200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88921" y="1509613"/>
            <a:ext cx="257199" cy="200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08105" y="1509613"/>
            <a:ext cx="257199" cy="200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6992" y="1853303"/>
            <a:ext cx="266725" cy="1909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16176" y="1843756"/>
            <a:ext cx="266725" cy="200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464114" y="1843756"/>
            <a:ext cx="257199" cy="200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083298" y="1853303"/>
            <a:ext cx="257199" cy="1909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931325" y="1843756"/>
            <a:ext cx="257199" cy="200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550509" y="1853303"/>
            <a:ext cx="257199" cy="1909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998447" y="1920132"/>
            <a:ext cx="257199" cy="381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608105" y="1843756"/>
            <a:ext cx="257199" cy="200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16132" y="2196994"/>
            <a:ext cx="257199" cy="1909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435316" y="2187447"/>
            <a:ext cx="257199" cy="200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883254" y="2196994"/>
            <a:ext cx="247673" cy="1813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3492912" y="2196994"/>
            <a:ext cx="257199" cy="1813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731281" y="2187447"/>
            <a:ext cx="257199" cy="200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5569561" y="2187447"/>
            <a:ext cx="219095" cy="200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6988921" y="2196994"/>
            <a:ext cx="266725" cy="1813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7608105" y="2187447"/>
            <a:ext cx="266725" cy="200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301733" y="2521591"/>
            <a:ext cx="5096361" cy="2100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50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88" y="2186093"/>
            <a:ext cx="3886571" cy="2097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17543" y="2863099"/>
            <a:ext cx="1533671" cy="2097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206370"/>
            <a:ext cx="3677001" cy="2002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22240" y="3206370"/>
            <a:ext cx="1828974" cy="2002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540105"/>
            <a:ext cx="8554266" cy="2097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883375"/>
            <a:ext cx="1819448" cy="2097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57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8039" y="1519451"/>
            <a:ext cx="5753649" cy="2101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853816"/>
            <a:ext cx="8573318" cy="2101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197735"/>
            <a:ext cx="8573318" cy="200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532100"/>
            <a:ext cx="790650" cy="200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03188" y="2532100"/>
            <a:ext cx="1857552" cy="2101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2876019"/>
            <a:ext cx="8573318" cy="200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210384"/>
            <a:ext cx="790650" cy="200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07620" y="3554303"/>
            <a:ext cx="3334068" cy="200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7896" y="3888668"/>
            <a:ext cx="4610540" cy="2101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2022-01-20T09:49:50Z</dcterms:modified>
</cp:coreProperties>
</file>