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42" d="100"/>
          <a:sy n="42" d="100"/>
        </p:scale>
        <p:origin x="43" y="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5"/>
            <a:ext cx="6480720" cy="64618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8622" y="896194"/>
            <a:ext cx="221501" cy="235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3B44CC7E-CBC9-4793-84CB-6E2E74C65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6909"/>
          <a:stretch/>
        </p:blipFill>
        <p:spPr>
          <a:xfrm>
            <a:off x="3203848" y="2132856"/>
            <a:ext cx="2736304" cy="784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5BFF99C-7E1E-4EC9-B2C2-29BE58A1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333266"/>
            <a:ext cx="4464496" cy="64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74816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71036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2426" y="1319634"/>
            <a:ext cx="697050" cy="313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4047" y="1829022"/>
            <a:ext cx="383769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6488" y="3396369"/>
            <a:ext cx="1589902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4613" y="3921430"/>
            <a:ext cx="2976172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7933" y="4438655"/>
            <a:ext cx="1080820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929" y="4955879"/>
            <a:ext cx="1777871" cy="336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7777" y="5998165"/>
            <a:ext cx="728378" cy="336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32015" y="5998165"/>
            <a:ext cx="720546" cy="336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762780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170"/>
          <a:stretch/>
        </p:blipFill>
        <p:spPr>
          <a:xfrm>
            <a:off x="216000" y="1080000"/>
            <a:ext cx="8640000" cy="3213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484784"/>
            <a:ext cx="8640000" cy="43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9B7A87F0-6711-4E7F-8891-D0A71D81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634"/>
          <a:stretch/>
        </p:blipFill>
        <p:spPr>
          <a:xfrm>
            <a:off x="252000" y="909558"/>
            <a:ext cx="8640000" cy="575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72144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3185" y="2069455"/>
            <a:ext cx="1376072" cy="334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8768" y="2069455"/>
            <a:ext cx="1376072" cy="326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9504" y="3358295"/>
            <a:ext cx="1376072" cy="31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2369" y="4018626"/>
            <a:ext cx="1431752" cy="326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8948" y="4559621"/>
            <a:ext cx="167037" cy="87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1894" y="4543709"/>
            <a:ext cx="1296531" cy="31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1433" y="5052880"/>
            <a:ext cx="6061083" cy="334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3479" y="5562052"/>
            <a:ext cx="6100854" cy="334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1433" y="6087134"/>
            <a:ext cx="1940819" cy="334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2022-01-20T10:02:22Z</dcterms:modified>
</cp:coreProperties>
</file>