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4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29584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113" y="2329367"/>
            <a:ext cx="338419" cy="283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7528" y="4902594"/>
            <a:ext cx="338419" cy="2930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4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2063" y="1823770"/>
            <a:ext cx="295303" cy="314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8359" y="3749946"/>
            <a:ext cx="285777" cy="305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5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8436" y="1242229"/>
            <a:ext cx="295303" cy="314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4423" y="1881604"/>
            <a:ext cx="314355" cy="305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531" y="4448645"/>
            <a:ext cx="304829" cy="305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6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9638" y="3195823"/>
            <a:ext cx="352458" cy="304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6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12582" y="1242022"/>
            <a:ext cx="304829" cy="304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2582" y="3815321"/>
            <a:ext cx="304829" cy="295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5707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4721" y="2409913"/>
            <a:ext cx="276251" cy="2953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0807" y="4972919"/>
            <a:ext cx="285777" cy="304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75905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2215" y="1564200"/>
            <a:ext cx="307967" cy="273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8466" y="2719624"/>
            <a:ext cx="265193" cy="273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9383" y="5612462"/>
            <a:ext cx="256639" cy="273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65400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5535" y="1579937"/>
            <a:ext cx="261603" cy="270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7473" y="3285978"/>
            <a:ext cx="261603" cy="278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9541" y="5574776"/>
            <a:ext cx="303797" cy="270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93623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05632" y="3930233"/>
            <a:ext cx="1498898" cy="313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1536" y="4320353"/>
            <a:ext cx="634737" cy="313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7978" y="5192385"/>
            <a:ext cx="1797149" cy="321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0744" y="5804337"/>
            <a:ext cx="1506546" cy="313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5626" y="5804337"/>
            <a:ext cx="1774206" cy="305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4296" y="6202106"/>
            <a:ext cx="627090" cy="305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49184" y="6186807"/>
            <a:ext cx="634737" cy="313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45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819" y="2730194"/>
            <a:ext cx="819228" cy="372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8293" y="3245283"/>
            <a:ext cx="2257640" cy="381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7819" y="3750834"/>
            <a:ext cx="5810804" cy="391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7819" y="4285001"/>
            <a:ext cx="1724189" cy="381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1578" y="4275462"/>
            <a:ext cx="3877045" cy="400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7819" y="4800090"/>
            <a:ext cx="5782227" cy="400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7819" y="5324718"/>
            <a:ext cx="2143329" cy="381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AB7DE426-52A0-4761-BC0F-26D176E5EF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66909"/>
          <a:stretch/>
        </p:blipFill>
        <p:spPr>
          <a:xfrm>
            <a:off x="3203848" y="2132856"/>
            <a:ext cx="2736304" cy="784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694AD7E-BC5A-4388-9336-8BE188C55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367776"/>
            <a:ext cx="3024336" cy="5795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1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8690" y="2644787"/>
            <a:ext cx="304829" cy="305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74816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0431" y="3819263"/>
            <a:ext cx="2699471" cy="367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6013" y="6101044"/>
            <a:ext cx="3083889" cy="367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02740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1747" y="2164601"/>
            <a:ext cx="278926" cy="240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6502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66743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0944" y="2696306"/>
            <a:ext cx="227883" cy="242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5886" y="5293087"/>
            <a:ext cx="213181" cy="228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3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285" y="1308654"/>
            <a:ext cx="304829" cy="295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4662246"/>
            <a:ext cx="285777" cy="3048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2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2394" y="1308967"/>
            <a:ext cx="304829" cy="305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4566" y="3999329"/>
            <a:ext cx="285777" cy="295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2022-01-20T09:58:59Z</dcterms:modified>
</cp:coreProperties>
</file>