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276" r:id="rId3"/>
    <p:sldId id="325" r:id="rId4"/>
    <p:sldId id="326" r:id="rId5"/>
    <p:sldId id="327" r:id="rId6"/>
    <p:sldId id="328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6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4" d="100"/>
          <a:sy n="74" d="100"/>
        </p:scale>
        <p:origin x="10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2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9914" y="3357622"/>
            <a:ext cx="390562" cy="3811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7069" y="5377939"/>
            <a:ext cx="333406" cy="285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01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7069" y="1890457"/>
            <a:ext cx="333406" cy="2765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69914" y="3187189"/>
            <a:ext cx="390562" cy="381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9914" y="4512525"/>
            <a:ext cx="390562" cy="381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251520" y="908720"/>
            <a:ext cx="8064896" cy="55380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71378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50239" y="972841"/>
            <a:ext cx="790939" cy="3488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0679" y="1619459"/>
            <a:ext cx="773929" cy="340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4814" y="2283093"/>
            <a:ext cx="255141" cy="272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99489" y="4180404"/>
            <a:ext cx="790939" cy="340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6472" y="4810005"/>
            <a:ext cx="765424" cy="357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0863" y="6094732"/>
            <a:ext cx="5477041" cy="357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622825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90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12655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9526" y="2039187"/>
            <a:ext cx="3091138" cy="340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07544" y="2066103"/>
            <a:ext cx="376312" cy="3140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80566" y="2604420"/>
            <a:ext cx="1926361" cy="340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50285" y="2604420"/>
            <a:ext cx="1424611" cy="340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9526" y="3169654"/>
            <a:ext cx="3503289" cy="3319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89526" y="3734888"/>
            <a:ext cx="3503289" cy="340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98486" y="4291149"/>
            <a:ext cx="3494330" cy="340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89526" y="4865355"/>
            <a:ext cx="3503289" cy="3319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89526" y="5421617"/>
            <a:ext cx="3082178" cy="340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15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60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1938033"/>
            <a:ext cx="5258302" cy="3908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84180" y="2653061"/>
            <a:ext cx="352458" cy="2955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216000" y="1124743"/>
            <a:ext cx="7668368" cy="5424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07E1AE19-C07C-4D31-83FF-CECFF65E1A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 b="66909"/>
          <a:stretch/>
        </p:blipFill>
        <p:spPr>
          <a:xfrm>
            <a:off x="3203848" y="2132856"/>
            <a:ext cx="2736304" cy="784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E70349F-96F9-4C84-8445-E7626564C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40487"/>
            <a:ext cx="7632848" cy="6800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84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1299672"/>
            <a:ext cx="276251" cy="296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82990" y="1261468"/>
            <a:ext cx="6334729" cy="391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1930035"/>
            <a:ext cx="5934641" cy="401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2582" y="1939586"/>
            <a:ext cx="1724189" cy="391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608153"/>
            <a:ext cx="6363307" cy="391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31722" y="2617704"/>
            <a:ext cx="1295523" cy="391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276720"/>
            <a:ext cx="4038985" cy="4011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323528" y="1003420"/>
            <a:ext cx="6441796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131" y="2630116"/>
            <a:ext cx="326706" cy="2627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37746" y="2630116"/>
            <a:ext cx="319603" cy="241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2360" y="2637218"/>
            <a:ext cx="326706" cy="284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257" y="2885800"/>
            <a:ext cx="248580" cy="355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37746" y="2878698"/>
            <a:ext cx="326706" cy="426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8531" y="4050584"/>
            <a:ext cx="333808" cy="291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43145" y="4057687"/>
            <a:ext cx="333808" cy="284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44861" y="4057687"/>
            <a:ext cx="333808" cy="276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6029" y="5471053"/>
            <a:ext cx="333808" cy="291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30643" y="5471053"/>
            <a:ext cx="333808" cy="291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32360" y="5471053"/>
            <a:ext cx="333808" cy="291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49429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06751" y="3053500"/>
            <a:ext cx="468263" cy="468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4068" y="3315744"/>
            <a:ext cx="430802" cy="384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84068" y="4692524"/>
            <a:ext cx="430802" cy="384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724" y="5123354"/>
            <a:ext cx="458897" cy="468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5232" y="5825793"/>
            <a:ext cx="458897" cy="37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4068" y="6078671"/>
            <a:ext cx="430802" cy="374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9360"/>
            <a:ext cx="766135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07594" y="3624426"/>
            <a:ext cx="405452" cy="3552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7594" y="4241871"/>
            <a:ext cx="405452" cy="3552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07594" y="4876232"/>
            <a:ext cx="405452" cy="3552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7594" y="5493677"/>
            <a:ext cx="405452" cy="3552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07594" y="6119580"/>
            <a:ext cx="405452" cy="3552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5.png">
            <a:extLst>
              <a:ext uri="{FF2B5EF4-FFF2-40B4-BE49-F238E27FC236}">
                <a16:creationId xmlns:a16="http://schemas.microsoft.com/office/drawing/2014/main" id="{3FDAAA11-BBD1-4729-B989-712BB83C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063" y="4166855"/>
            <a:ext cx="8064416" cy="25885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" name="Picture 1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908720"/>
            <a:ext cx="7776384" cy="32581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67A2F7A-5209-4D23-9C5F-D926550E9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232" y="3714304"/>
            <a:ext cx="1008112" cy="5429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555265-5897-4E52-BC58-5C3C1346C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1052736"/>
            <a:ext cx="576064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4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8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0410" y="1232709"/>
            <a:ext cx="2200485" cy="4008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79528" y="1900811"/>
            <a:ext cx="438191" cy="3913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2568914"/>
            <a:ext cx="1686085" cy="3817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73728" y="3227473"/>
            <a:ext cx="5153517" cy="4008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399" y="3905120"/>
            <a:ext cx="4000882" cy="3913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9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8976" y="3160143"/>
            <a:ext cx="3200705" cy="400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5144866"/>
            <a:ext cx="4420022" cy="400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3818537"/>
            <a:ext cx="7277794" cy="391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4496014"/>
            <a:ext cx="7296846" cy="391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495" y="2492207"/>
            <a:ext cx="7068224" cy="400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26363" y="3160143"/>
            <a:ext cx="4000882" cy="391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1415</TotalTime>
  <Words>0</Words>
  <Application>Microsoft Office PowerPoint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2022-01-20T09:46:58Z</dcterms:modified>
</cp:coreProperties>
</file>