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8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1985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1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35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35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65BE2B66-DE0D-402F-90AB-257ABFFE4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6836"/>
          <a:stretch/>
        </p:blipFill>
        <p:spPr>
          <a:xfrm>
            <a:off x="3059832" y="2252260"/>
            <a:ext cx="3024336" cy="886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A473CC-0581-4987-BCC8-347B107B7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456772"/>
            <a:ext cx="5472608" cy="7035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7137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8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35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61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15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24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54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2022-01-20T09:24:22Z</dcterms:modified>
</cp:coreProperties>
</file>