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8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42" d="100"/>
          <a:sy n="42" d="100"/>
        </p:scale>
        <p:origin x="43" y="7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60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94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26672" y="1166050"/>
            <a:ext cx="857331" cy="392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07267" y="1758842"/>
            <a:ext cx="895435" cy="401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5900" y="1758842"/>
            <a:ext cx="904961" cy="401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9109" y="2361195"/>
            <a:ext cx="857331" cy="392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47384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7593" y="2544124"/>
            <a:ext cx="289624" cy="299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7610D7EF-CA60-48FC-B589-1C5B2EBF95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6836"/>
          <a:stretch/>
        </p:blipFill>
        <p:spPr>
          <a:xfrm>
            <a:off x="3059832" y="2252260"/>
            <a:ext cx="3024336" cy="886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7FC9AA4-8B30-4596-9ABC-3E9B1BA77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573016"/>
            <a:ext cx="4752528" cy="628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1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19439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90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92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5195" y="1280196"/>
            <a:ext cx="895435" cy="305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7753" y="1928453"/>
            <a:ext cx="866857" cy="371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12052" y="3263099"/>
            <a:ext cx="1314575" cy="4003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2582" y="3263099"/>
            <a:ext cx="1314575" cy="4003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6396" y="4607278"/>
            <a:ext cx="1695611" cy="390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40807" y="4607278"/>
            <a:ext cx="1295523" cy="390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16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2957" y="1852017"/>
            <a:ext cx="895435" cy="390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98006" y="1184841"/>
            <a:ext cx="885909" cy="390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5216487"/>
            <a:ext cx="1085953" cy="390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9969" y="3872605"/>
            <a:ext cx="3295964" cy="400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873" y="4539781"/>
            <a:ext cx="7334950" cy="400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74037" y="3872605"/>
            <a:ext cx="3781786" cy="400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0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7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2022-01-20T09:22:58Z</dcterms:modified>
</cp:coreProperties>
</file>