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8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364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682327"/>
            <a:ext cx="1486041" cy="3815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9020" y="1976540"/>
            <a:ext cx="4048511" cy="400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8006" y="1976540"/>
            <a:ext cx="3029239" cy="400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251520" y="980728"/>
            <a:ext cx="8081633" cy="4635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5062" y="1948773"/>
            <a:ext cx="895435" cy="381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5669" y="2617060"/>
            <a:ext cx="2591047" cy="4009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2670" y="2617060"/>
            <a:ext cx="1324101" cy="4009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873" y="3313988"/>
            <a:ext cx="1714663" cy="3914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83431" y="3313988"/>
            <a:ext cx="4343814" cy="4009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0873" y="4001370"/>
            <a:ext cx="2133803" cy="4009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41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2284" y="1270527"/>
            <a:ext cx="304829" cy="295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492A5F06-C554-468A-BC2D-3CA6C9064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66836"/>
          <a:stretch/>
        </p:blipFill>
        <p:spPr>
          <a:xfrm>
            <a:off x="3059832" y="2252260"/>
            <a:ext cx="3024336" cy="886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E7E360B-5A3A-487C-8505-188BA513B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573016"/>
            <a:ext cx="3240360" cy="5917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802"/>
          <a:stretch/>
        </p:blipFill>
        <p:spPr>
          <a:xfrm>
            <a:off x="252000" y="1196752"/>
            <a:ext cx="8640000" cy="38471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91735" y="1442676"/>
            <a:ext cx="342932" cy="2953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677676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3502" y="1671732"/>
            <a:ext cx="343694" cy="2692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97239" y="1649291"/>
            <a:ext cx="358637" cy="3141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8477" y="2225291"/>
            <a:ext cx="351166" cy="306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4710" y="2240252"/>
            <a:ext cx="351166" cy="2917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8477" y="2793810"/>
            <a:ext cx="351166" cy="299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47208" y="2786330"/>
            <a:ext cx="351166" cy="3141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73090" y="3930849"/>
            <a:ext cx="1322477" cy="306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7537" y="5082849"/>
            <a:ext cx="1322477" cy="284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65556" y="5636408"/>
            <a:ext cx="1359835" cy="306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77755" y="5636408"/>
            <a:ext cx="694860" cy="306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6939" y="6204927"/>
            <a:ext cx="687389" cy="306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7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88304" y="2924944"/>
            <a:ext cx="1781345" cy="1350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3608" y="3006540"/>
            <a:ext cx="1440159" cy="29184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50024" y="5104752"/>
            <a:ext cx="2610099" cy="572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88304" y="5886813"/>
            <a:ext cx="1771819" cy="476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12D235D1-09F6-41B4-9C43-DD4A7D6463A5}"/>
              </a:ext>
            </a:extLst>
          </p:cNvPr>
          <p:cNvSpPr/>
          <p:nvPr/>
        </p:nvSpPr>
        <p:spPr bwMode="white">
          <a:xfrm>
            <a:off x="3350024" y="2711115"/>
            <a:ext cx="933944" cy="590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6178248F-0BC9-4B1F-B56F-B8DE06ADFC21}"/>
              </a:ext>
            </a:extLst>
          </p:cNvPr>
          <p:cNvSpPr/>
          <p:nvPr/>
        </p:nvSpPr>
        <p:spPr bwMode="white">
          <a:xfrm>
            <a:off x="5364088" y="4152138"/>
            <a:ext cx="605561" cy="590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71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3576035"/>
            <a:ext cx="4429547" cy="4001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1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396890"/>
            <a:ext cx="1495567" cy="3909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2672266"/>
            <a:ext cx="7115854" cy="3909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08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3266198"/>
            <a:ext cx="1076427" cy="3723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6650" y="2569287"/>
            <a:ext cx="7030121" cy="3914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1832" y="3438002"/>
            <a:ext cx="895435" cy="3914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8138" y="3447548"/>
            <a:ext cx="1781345" cy="3818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6959" y="4125355"/>
            <a:ext cx="5191620" cy="3914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2022-01-20T09:15:09Z</dcterms:modified>
</cp:coreProperties>
</file>