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2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44" r:id="rId16"/>
    <p:sldId id="337" r:id="rId17"/>
    <p:sldId id="338" r:id="rId18"/>
    <p:sldId id="339" r:id="rId19"/>
    <p:sldId id="340" r:id="rId20"/>
    <p:sldId id="343" r:id="rId21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61" d="100"/>
          <a:sy n="61" d="100"/>
        </p:scale>
        <p:origin x="43" y="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0" y="0"/>
            <a:ext cx="9144000" cy="6874644"/>
            <a:chOff x="1524000" y="0"/>
            <a:chExt cx="9144000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67"/>
            <a:stretch/>
          </p:blipFill>
          <p:spPr>
            <a:xfrm>
              <a:off x="1524000" y="0"/>
              <a:ext cx="711678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167"/>
            <a:stretch/>
          </p:blipFill>
          <p:spPr>
            <a:xfrm>
              <a:off x="9956321" y="0"/>
              <a:ext cx="711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180417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96416" y="1214690"/>
            <a:ext cx="720416" cy="3248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22666" y="1864374"/>
            <a:ext cx="3895000" cy="3327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05583" y="2514057"/>
            <a:ext cx="3610000" cy="3327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1416" y="3163741"/>
            <a:ext cx="3863333" cy="3327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23500" y="3821348"/>
            <a:ext cx="364166" cy="3169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91833" y="4471031"/>
            <a:ext cx="696666" cy="3248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28083" y="4471031"/>
            <a:ext cx="712500" cy="3248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393083" y="5128638"/>
            <a:ext cx="1084583" cy="3169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987250" y="5144484"/>
            <a:ext cx="728333" cy="3089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51416" y="5778321"/>
            <a:ext cx="372083" cy="3248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543916" y="5778321"/>
            <a:ext cx="752083" cy="3248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529"/>
          <a:stretch/>
        </p:blipFill>
        <p:spPr>
          <a:xfrm>
            <a:off x="251520" y="980728"/>
            <a:ext cx="7103139" cy="46351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40140" y="2606557"/>
            <a:ext cx="1738585" cy="3213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21431" y="3883945"/>
            <a:ext cx="1754248" cy="3291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24477" y="4534394"/>
            <a:ext cx="1754248" cy="3213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21431" y="5192680"/>
            <a:ext cx="1738585" cy="3134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105553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28445" y="1800979"/>
            <a:ext cx="893090" cy="3291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80981" y="2451428"/>
            <a:ext cx="2608764" cy="3291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69471" y="3109714"/>
            <a:ext cx="1441479" cy="3213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88815" y="5053224"/>
            <a:ext cx="1402308" cy="3291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53332" y="6361959"/>
            <a:ext cx="1754844" cy="3291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01726" y="6361959"/>
            <a:ext cx="1754844" cy="3291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5307705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68831" y="2203902"/>
            <a:ext cx="175558" cy="1814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86197" y="2198048"/>
            <a:ext cx="181409" cy="1931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62979" y="2689756"/>
            <a:ext cx="187261" cy="1814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74493" y="2689756"/>
            <a:ext cx="210669" cy="1814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2966"/>
          <a:stretch/>
        </p:blipFill>
        <p:spPr>
          <a:xfrm>
            <a:off x="179512" y="836712"/>
            <a:ext cx="7956400" cy="55471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7034"/>
          <a:stretch/>
        </p:blipFill>
        <p:spPr>
          <a:xfrm>
            <a:off x="395536" y="1196752"/>
            <a:ext cx="8190749" cy="28083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97543" y="2123199"/>
            <a:ext cx="261887" cy="2981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79912" y="2123199"/>
            <a:ext cx="279948" cy="2981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402254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941280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85367" y="1179574"/>
            <a:ext cx="221937" cy="2451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48645" y="1830638"/>
            <a:ext cx="283161" cy="2374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25655" y="3760851"/>
            <a:ext cx="229590" cy="2451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168224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48165" y="1788085"/>
            <a:ext cx="210821" cy="2178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529"/>
          <a:stretch/>
        </p:blipFill>
        <p:spPr>
          <a:xfrm>
            <a:off x="251520" y="1111432"/>
            <a:ext cx="8081633" cy="46351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89685" y="3776041"/>
            <a:ext cx="231667" cy="2764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54044" y="5273998"/>
            <a:ext cx="285129" cy="2853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335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84224" y="2197053"/>
            <a:ext cx="276251" cy="3055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93750" y="3018135"/>
            <a:ext cx="257199" cy="2959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36595" y="4622110"/>
            <a:ext cx="352458" cy="2959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A06CC8FD-A668-4952-B2BB-F042758D1C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251" b="66836"/>
          <a:stretch/>
        </p:blipFill>
        <p:spPr>
          <a:xfrm>
            <a:off x="3059832" y="2252260"/>
            <a:ext cx="3024336" cy="8860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E1A9306-CE95-480C-90DC-C108C36ED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3455803"/>
            <a:ext cx="3888432" cy="63105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1524000" y="0"/>
            <a:chExt cx="9144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31"/>
            <a:stretch/>
          </p:blipFill>
          <p:spPr>
            <a:xfrm>
              <a:off x="1524000" y="0"/>
              <a:ext cx="2009418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131"/>
            <a:stretch/>
          </p:blipFill>
          <p:spPr>
            <a:xfrm>
              <a:off x="8658581" y="0"/>
              <a:ext cx="2009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23"/>
            <a:stretch/>
          </p:blipFill>
          <p:spPr>
            <a:xfrm>
              <a:off x="1524000" y="5148808"/>
              <a:ext cx="3136867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695"/>
            <a:stretch/>
          </p:blipFill>
          <p:spPr>
            <a:xfrm>
              <a:off x="7512505" y="5148808"/>
              <a:ext cx="3155496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811"/>
          <a:stretch/>
        </p:blipFill>
        <p:spPr>
          <a:xfrm>
            <a:off x="252000" y="980728"/>
            <a:ext cx="8640000" cy="42904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72507" y="1336689"/>
            <a:ext cx="304829" cy="2953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406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45592" y="2167637"/>
            <a:ext cx="447717" cy="2289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74169" y="2406154"/>
            <a:ext cx="400088" cy="1431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54985" y="2978595"/>
            <a:ext cx="457243" cy="3720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07356" y="3760931"/>
            <a:ext cx="447717" cy="4007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50641" y="3760931"/>
            <a:ext cx="447717" cy="4007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572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21446" y="2234339"/>
            <a:ext cx="342932" cy="2957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40498" y="4628878"/>
            <a:ext cx="304829" cy="3148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706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59550" y="1375477"/>
            <a:ext cx="276251" cy="3050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07356" y="3777427"/>
            <a:ext cx="276251" cy="3050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037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68546" y="3849009"/>
            <a:ext cx="6296626" cy="4010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750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49495" y="2787815"/>
            <a:ext cx="4639117" cy="4007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49495" y="5144409"/>
            <a:ext cx="3124498" cy="3911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93045" y="5144409"/>
            <a:ext cx="3172127" cy="3911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572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45415" y="2177414"/>
            <a:ext cx="447717" cy="3817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79307" y="2177414"/>
            <a:ext cx="847805" cy="4007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92780" y="3742422"/>
            <a:ext cx="5143991" cy="4007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0399" y="4534469"/>
            <a:ext cx="1714663" cy="3912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40013" y="5307430"/>
            <a:ext cx="2552943" cy="4007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1408</TotalTime>
  <Words>0</Words>
  <Application>Microsoft Office PowerPoint</Application>
  <PresentationFormat>全屏显示(4:3)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3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2022-01-20T09:11:29Z</dcterms:modified>
</cp:coreProperties>
</file>