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47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41" r:id="rId20"/>
    <p:sldId id="342" r:id="rId21"/>
    <p:sldId id="343" r:id="rId22"/>
    <p:sldId id="346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32"/>
          <a:stretch/>
        </p:blipFill>
        <p:spPr>
          <a:xfrm>
            <a:off x="251519" y="1196752"/>
            <a:ext cx="8775739" cy="3456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3888" y="3399617"/>
            <a:ext cx="1872208" cy="406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4168" y="3367743"/>
            <a:ext cx="1712576" cy="455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630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28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3349963"/>
            <a:ext cx="1752767" cy="3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0388" y="4055750"/>
            <a:ext cx="876383" cy="3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752000"/>
            <a:ext cx="2133803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323528" y="908720"/>
            <a:ext cx="8106448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0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4406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8032" y="1812804"/>
            <a:ext cx="740399" cy="299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212" y="2380136"/>
            <a:ext cx="370199" cy="315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0355" y="2372257"/>
            <a:ext cx="378076" cy="323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212" y="2947469"/>
            <a:ext cx="1063339" cy="33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5491" y="3522681"/>
            <a:ext cx="2796188" cy="330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5237" y="4680984"/>
            <a:ext cx="1063339" cy="307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92007" y="5248317"/>
            <a:ext cx="1386279" cy="323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1063" y="5855047"/>
            <a:ext cx="283557" cy="244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15"/>
          <a:stretch/>
        </p:blipFill>
        <p:spPr>
          <a:xfrm>
            <a:off x="216000" y="1080000"/>
            <a:ext cx="7575172" cy="4509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2.png">
            <a:extLst>
              <a:ext uri="{FF2B5EF4-FFF2-40B4-BE49-F238E27FC236}">
                <a16:creationId xmlns:a16="http://schemas.microsoft.com/office/drawing/2014/main" id="{42A8F6A7-A686-4E23-9497-E9F25D64F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285"/>
          <a:stretch/>
        </p:blipFill>
        <p:spPr>
          <a:xfrm>
            <a:off x="784414" y="5589240"/>
            <a:ext cx="7575172" cy="1250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056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02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5.png">
            <a:extLst>
              <a:ext uri="{FF2B5EF4-FFF2-40B4-BE49-F238E27FC236}">
                <a16:creationId xmlns:a16="http://schemas.microsoft.com/office/drawing/2014/main" id="{6E99AF47-2943-4F8D-94F9-469319C4ED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64904"/>
            <a:ext cx="8640000" cy="3418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24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9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5151" y="1261286"/>
            <a:ext cx="438191" cy="353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1667" y="1910102"/>
            <a:ext cx="1276471" cy="391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218" y="3971046"/>
            <a:ext cx="295303" cy="305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4004" y="3971046"/>
            <a:ext cx="304829" cy="295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1270" y="4638945"/>
            <a:ext cx="276251" cy="305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5426" y="4638945"/>
            <a:ext cx="342932" cy="305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2BB2C3A-6567-48CC-B560-2A7E10863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836"/>
          <a:stretch/>
        </p:blipFill>
        <p:spPr>
          <a:xfrm>
            <a:off x="3059832" y="2252260"/>
            <a:ext cx="3024336" cy="88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74DAEF6-F4D9-41DF-BF77-6B2D32CC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573016"/>
            <a:ext cx="4176464" cy="6790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0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4566" y="1242210"/>
            <a:ext cx="352458" cy="295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5249774"/>
            <a:ext cx="2962557" cy="391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5927243"/>
            <a:ext cx="2962557" cy="391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289"/>
          <a:stretch/>
        </p:blipFill>
        <p:spPr>
          <a:xfrm>
            <a:off x="252000" y="1196752"/>
            <a:ext cx="8640000" cy="3506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8185" y="2168243"/>
            <a:ext cx="1285997" cy="400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8185" y="2844794"/>
            <a:ext cx="1285997" cy="390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7237" y="3521345"/>
            <a:ext cx="1266945" cy="400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947" y="4188368"/>
            <a:ext cx="838280" cy="390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28"/>
          <a:stretch/>
        </p:blipFill>
        <p:spPr>
          <a:xfrm>
            <a:off x="252000" y="980728"/>
            <a:ext cx="8640000" cy="3748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20313" y="1299700"/>
            <a:ext cx="295303" cy="31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5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6749" y="2005289"/>
            <a:ext cx="857331" cy="381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5073" y="2692102"/>
            <a:ext cx="876383" cy="391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094346"/>
            <a:ext cx="457243" cy="372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1832" y="4084806"/>
            <a:ext cx="447717" cy="391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7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2004955"/>
            <a:ext cx="457243" cy="390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5625" y="4083722"/>
            <a:ext cx="457243" cy="400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1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1184874"/>
            <a:ext cx="457243" cy="400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5625" y="3272840"/>
            <a:ext cx="457243" cy="4004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4699" y="2815619"/>
            <a:ext cx="276251" cy="295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3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4224" y="1929181"/>
            <a:ext cx="276251" cy="295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17"/>
          <a:stretch/>
        </p:blipFill>
        <p:spPr>
          <a:xfrm>
            <a:off x="216000" y="1080000"/>
            <a:ext cx="8928000" cy="3722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34821" y="3533418"/>
            <a:ext cx="472484" cy="384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232" y="4242842"/>
            <a:ext cx="3051466" cy="413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2022-01-20T09:03:12Z</dcterms:modified>
</cp:coreProperties>
</file>