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6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125" d="100"/>
          <a:sy n="125" d="100"/>
        </p:scale>
        <p:origin x="134" y="-11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4483705"/>
            <a:ext cx="885909" cy="400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7234" y="4483705"/>
            <a:ext cx="876383" cy="400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5132029"/>
            <a:ext cx="866857" cy="390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5789888"/>
            <a:ext cx="3381697" cy="38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1003420"/>
            <a:ext cx="7040000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1222923"/>
            <a:ext cx="352458" cy="295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3890828"/>
            <a:ext cx="866857" cy="390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3890828"/>
            <a:ext cx="1343153" cy="390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567333"/>
            <a:ext cx="4648643" cy="400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6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914761"/>
            <a:ext cx="3172127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237090"/>
            <a:ext cx="7268269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2559420"/>
            <a:ext cx="7106328" cy="400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794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22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8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612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5934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464" y="3905929"/>
            <a:ext cx="6287435" cy="351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464" y="3336626"/>
            <a:ext cx="6438132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278" y="2758952"/>
            <a:ext cx="6253946" cy="351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3439" y="5061278"/>
            <a:ext cx="1548835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9715" y="6208254"/>
            <a:ext cx="1105115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285C002-9258-44DA-9091-5E4FBF32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C0A2066-298D-44FD-9F27-2173774F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3645024"/>
            <a:ext cx="3456382" cy="6892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852269"/>
            <a:ext cx="1724189" cy="390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92"/>
          <a:stretch/>
        </p:blipFill>
        <p:spPr>
          <a:xfrm>
            <a:off x="252000" y="1124744"/>
            <a:ext cx="8640000" cy="3990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2251954"/>
            <a:ext cx="3528644" cy="2633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6E3E016-AD47-4573-B9AF-68E056B8DAFB}"/>
              </a:ext>
            </a:extLst>
          </p:cNvPr>
          <p:cNvSpPr/>
          <p:nvPr/>
        </p:nvSpPr>
        <p:spPr bwMode="white">
          <a:xfrm>
            <a:off x="1187624" y="4628290"/>
            <a:ext cx="3528644" cy="486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30"/>
          <a:stretch/>
        </p:blipFill>
        <p:spPr>
          <a:xfrm>
            <a:off x="252000" y="1196752"/>
            <a:ext cx="8640000" cy="3623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20313" y="1447868"/>
            <a:ext cx="304829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1545" y="1995729"/>
            <a:ext cx="447717" cy="391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970" y="2682525"/>
            <a:ext cx="1305049" cy="381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3359783"/>
            <a:ext cx="857331" cy="381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4046580"/>
            <a:ext cx="847805" cy="381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4723838"/>
            <a:ext cx="866857" cy="381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1887" y="4714299"/>
            <a:ext cx="866857" cy="40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5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9825" y="2023982"/>
            <a:ext cx="857331" cy="38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3387512"/>
            <a:ext cx="857331" cy="390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825" y="4751042"/>
            <a:ext cx="876383" cy="390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6133643"/>
            <a:ext cx="847805" cy="371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5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3370428"/>
            <a:ext cx="4010407" cy="391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546" y="5403183"/>
            <a:ext cx="2752987" cy="410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4582489"/>
            <a:ext cx="1076427" cy="400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904895"/>
            <a:ext cx="7325424" cy="400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3227302"/>
            <a:ext cx="7106328" cy="400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1538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2984" y="1239533"/>
            <a:ext cx="1721228" cy="352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1758" y="1818892"/>
            <a:ext cx="2308964" cy="335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962" y="2381457"/>
            <a:ext cx="2065473" cy="352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5060" y="3565364"/>
            <a:ext cx="982359" cy="268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2022-01-20T09:07:00Z</dcterms:modified>
</cp:coreProperties>
</file>