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44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5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8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2987892"/>
            <a:ext cx="8806611" cy="38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0115" y="1642326"/>
            <a:ext cx="618842" cy="276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26743" y="1642326"/>
            <a:ext cx="628363" cy="276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7537" y="2147466"/>
            <a:ext cx="218975" cy="219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51107" y="3119624"/>
            <a:ext cx="228495" cy="228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6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8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02380" y="2911919"/>
            <a:ext cx="942545" cy="38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3408064"/>
            <a:ext cx="9853884" cy="38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1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962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1239" y="1423223"/>
            <a:ext cx="10415603" cy="95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1909455"/>
            <a:ext cx="1075834" cy="95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81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9289" y="1642182"/>
            <a:ext cx="5322049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0347" y="2137665"/>
            <a:ext cx="4826975" cy="276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2623619"/>
            <a:ext cx="2104066" cy="276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2396" y="3109574"/>
            <a:ext cx="5293487" cy="285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264" y="3605057"/>
            <a:ext cx="1218644" cy="276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24595" y="4576966"/>
            <a:ext cx="5169719" cy="2858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40" y="1080000"/>
            <a:ext cx="11520000" cy="41155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1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9462" y="2595562"/>
            <a:ext cx="55530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9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4380" y="1118164"/>
            <a:ext cx="238016" cy="219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8694" y="3140874"/>
            <a:ext cx="333223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7371" y="3140874"/>
            <a:ext cx="628363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38578" y="3656093"/>
            <a:ext cx="333223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4661" y="3646552"/>
            <a:ext cx="333223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7702" y="3646552"/>
            <a:ext cx="637884" cy="286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1669" y="4152229"/>
            <a:ext cx="323702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6710" y="4161770"/>
            <a:ext cx="333223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16694" y="4161770"/>
            <a:ext cx="323702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28595" y="4676989"/>
            <a:ext cx="342743" cy="267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98049" y="4676989"/>
            <a:ext cx="342743" cy="267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5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2032671"/>
            <a:ext cx="323702" cy="266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6694" y="2032671"/>
            <a:ext cx="323702" cy="266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2909" y="2032671"/>
            <a:ext cx="333223" cy="266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11900" y="2032671"/>
            <a:ext cx="342743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8661" y="2966290"/>
            <a:ext cx="333223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7173" y="2966290"/>
            <a:ext cx="333223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2909" y="2975816"/>
            <a:ext cx="323702" cy="266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07041" y="2966290"/>
            <a:ext cx="333223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1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1680475"/>
            <a:ext cx="342743" cy="285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9421" y="1680475"/>
            <a:ext cx="333223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8976" y="1594692"/>
            <a:ext cx="323702" cy="352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1690006"/>
            <a:ext cx="333223" cy="257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88528" y="1680475"/>
            <a:ext cx="333223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69090" y="1680475"/>
            <a:ext cx="333223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95768" y="2195168"/>
            <a:ext cx="342743" cy="2668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85322" y="2204699"/>
            <a:ext cx="342743" cy="257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98975" y="2195168"/>
            <a:ext cx="342743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70016" y="2195168"/>
            <a:ext cx="342743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83669" y="2204699"/>
            <a:ext cx="333223" cy="257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54710" y="2195168"/>
            <a:ext cx="342743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46842" y="2700330"/>
            <a:ext cx="1218644" cy="285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24528" y="3215023"/>
            <a:ext cx="1209123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22677" y="3215023"/>
            <a:ext cx="1218644" cy="276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736727" y="3720185"/>
            <a:ext cx="1218644" cy="2859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5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1851" y="2770282"/>
            <a:ext cx="628363" cy="276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74016" y="3285961"/>
            <a:ext cx="628363" cy="276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396" y="3792091"/>
            <a:ext cx="628363" cy="276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9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495" y="2129519"/>
            <a:ext cx="628363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0330" y="2139060"/>
            <a:ext cx="628363" cy="267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5917" y="2635197"/>
            <a:ext cx="628363" cy="267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082" y="2625656"/>
            <a:ext cx="323702" cy="276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9768" y="3140874"/>
            <a:ext cx="342743" cy="267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50049" y="3140874"/>
            <a:ext cx="342743" cy="267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81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024" y="2110261"/>
            <a:ext cx="3265586" cy="276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3504" y="3111905"/>
            <a:ext cx="1951735" cy="276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3024" y="4113549"/>
            <a:ext cx="7235702" cy="286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9768" y="5115192"/>
            <a:ext cx="1494743" cy="286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6231" y="5115192"/>
            <a:ext cx="2389685" cy="286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0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6231" y="1594184"/>
            <a:ext cx="2094545" cy="28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0644" y="1594184"/>
            <a:ext cx="2113586" cy="28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5570" y="2098846"/>
            <a:ext cx="2142148" cy="28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16628" y="2098846"/>
            <a:ext cx="1361454" cy="28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2603508"/>
            <a:ext cx="933024" cy="28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30809" y="2603508"/>
            <a:ext cx="1047272" cy="28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10214" y="3108170"/>
            <a:ext cx="1209123" cy="276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28727" y="3108170"/>
            <a:ext cx="2094545" cy="276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94909" y="3612832"/>
            <a:ext cx="618842" cy="276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13421" y="4107973"/>
            <a:ext cx="2094545" cy="2951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66677" y="5117297"/>
            <a:ext cx="1513785" cy="285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80330" y="5126819"/>
            <a:ext cx="1504264" cy="276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2022-01-18T07:20:26Z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11CA1483043448159CFAA976191710A5</vt:lpwstr>
  </property>
  <property fmtid="{D5CDD505-2E9C-101B-9397-08002B2CF9AE}" pid="3" name="KSOProductBuildVer">
    <vt:lpwstr>2052-11.1.0.11035</vt:lpwstr>
  </property>
</Properties>
</file>