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4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4" r:id="rId22"/>
    <p:sldId id="347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374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963" y="2586616"/>
            <a:ext cx="1761322" cy="276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632" y="3053858"/>
            <a:ext cx="2237355" cy="286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3764" y="2586616"/>
            <a:ext cx="8759008" cy="286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80000"/>
            <a:ext cx="11520000" cy="3803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5054" y="1632869"/>
            <a:ext cx="2884760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64641" y="1632869"/>
            <a:ext cx="637884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517" y="2576559"/>
            <a:ext cx="2104066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1071" y="2576559"/>
            <a:ext cx="2151669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0790" y="3529782"/>
            <a:ext cx="2104066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376" y="3539314"/>
            <a:ext cx="923504" cy="276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50657" y="3529782"/>
            <a:ext cx="1237685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 flipV="1">
            <a:off x="11373963" y="3887756"/>
            <a:ext cx="409389" cy="40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4046" y="4473472"/>
            <a:ext cx="1799404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47980" y="4473472"/>
            <a:ext cx="2094545" cy="28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803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4958" y="1232671"/>
            <a:ext cx="238016" cy="219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2072366"/>
            <a:ext cx="2399206" cy="2767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2568549"/>
            <a:ext cx="266578" cy="209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4479" y="3475038"/>
            <a:ext cx="7549884" cy="286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275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1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1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5669" y="2978185"/>
            <a:ext cx="6550214" cy="286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3445577"/>
            <a:ext cx="3265586" cy="286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1884" y="3861048"/>
            <a:ext cx="274516" cy="351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008" y="4408978"/>
            <a:ext cx="228495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84066" y="4408978"/>
            <a:ext cx="266578" cy="21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1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93057" y="1213475"/>
            <a:ext cx="637884" cy="276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3669" y="1680640"/>
            <a:ext cx="7711735" cy="28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305" y="2147805"/>
            <a:ext cx="6045619" cy="286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2643571"/>
            <a:ext cx="218975" cy="219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0" y="2624137"/>
            <a:ext cx="556260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066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4872" y="1670447"/>
            <a:ext cx="637884" cy="276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8128" y="1670447"/>
            <a:ext cx="618842" cy="28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5004" y="2203754"/>
            <a:ext cx="628363" cy="276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4607" y="2194230"/>
            <a:ext cx="1209123" cy="285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0772" y="2727537"/>
            <a:ext cx="637884" cy="276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2343" y="2727537"/>
            <a:ext cx="618842" cy="276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0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380" y="2694189"/>
            <a:ext cx="333223" cy="276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8677" y="2703741"/>
            <a:ext cx="333223" cy="276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5355" y="2713292"/>
            <a:ext cx="333223" cy="26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2713292"/>
            <a:ext cx="323702" cy="2578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6380" y="3209966"/>
            <a:ext cx="333223" cy="276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3537" y="3219517"/>
            <a:ext cx="333223" cy="276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3209966"/>
            <a:ext cx="342743" cy="286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3950" y="3209966"/>
            <a:ext cx="314181" cy="286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1748098"/>
            <a:ext cx="228495" cy="229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9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1203777"/>
            <a:ext cx="209454" cy="218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3950" y="2784317"/>
            <a:ext cx="266578" cy="218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1251622"/>
            <a:ext cx="238016" cy="209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928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128" y="1719089"/>
            <a:ext cx="323702" cy="276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8111" y="1719089"/>
            <a:ext cx="342743" cy="276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0277" y="1709551"/>
            <a:ext cx="333223" cy="286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4706" y="2186483"/>
            <a:ext cx="323702" cy="276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8392" y="2196022"/>
            <a:ext cx="342743" cy="276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5417" y="2205561"/>
            <a:ext cx="323702" cy="248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9863" y="2663416"/>
            <a:ext cx="1218644" cy="286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4673" y="2663416"/>
            <a:ext cx="1218644" cy="2861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54442" y="3140349"/>
            <a:ext cx="1218644" cy="276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54442" y="3607742"/>
            <a:ext cx="1218644" cy="295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3319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103" y="4008581"/>
            <a:ext cx="2218314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392" y="3531613"/>
            <a:ext cx="10625057" cy="276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2022-01-18T07:20:33Z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ADE4BE961B304EB99F7721C35A7A4A6B</vt:lpwstr>
  </property>
  <property fmtid="{D5CDD505-2E9C-101B-9397-08002B2CF9AE}" pid="3" name="KSOProductBuildVer">
    <vt:lpwstr>2052-11.1.0.11035</vt:lpwstr>
  </property>
</Properties>
</file>