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4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2" r:id="rId21"/>
    <p:sldId id="344" r:id="rId22"/>
    <p:sldId id="347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51" d="100"/>
          <a:sy n="51" d="100"/>
        </p:scale>
        <p:origin x="108" y="14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35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99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2958" y="1784631"/>
            <a:ext cx="304661" cy="295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3818" y="1784631"/>
            <a:ext cx="314181" cy="2951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03239" y="1917940"/>
            <a:ext cx="266578" cy="1618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73685" y="3184373"/>
            <a:ext cx="218975" cy="2190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45123" y="3660475"/>
            <a:ext cx="266578" cy="2094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96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35603" y="1623889"/>
            <a:ext cx="257057" cy="2003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35603" y="2100985"/>
            <a:ext cx="257057" cy="2003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97520" y="2558997"/>
            <a:ext cx="295140" cy="267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97520" y="3026551"/>
            <a:ext cx="295140" cy="276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124744"/>
            <a:ext cx="11520000" cy="38825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03542" y="2828501"/>
            <a:ext cx="5245884" cy="457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253" y="3261551"/>
            <a:ext cx="3141818" cy="476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21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2264" y="1490274"/>
            <a:ext cx="3541685" cy="47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18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31140" y="1680597"/>
            <a:ext cx="1209123" cy="2764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21619" y="2138195"/>
            <a:ext cx="1218644" cy="285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4892" y="3101057"/>
            <a:ext cx="209454" cy="2192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69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69884" y="1156196"/>
            <a:ext cx="1228165" cy="276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10016" y="1632425"/>
            <a:ext cx="1494743" cy="276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5553" y="1622901"/>
            <a:ext cx="1485223" cy="285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94776" y="2108654"/>
            <a:ext cx="437950" cy="228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246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5074" y="2093481"/>
            <a:ext cx="1513785" cy="2772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80000"/>
            <a:ext cx="11520000" cy="4106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16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8512" y="2671762"/>
            <a:ext cx="5514975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81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26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99041" y="1613372"/>
            <a:ext cx="333223" cy="2762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8082" y="2080072"/>
            <a:ext cx="314181" cy="2476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7520" y="2518200"/>
            <a:ext cx="323702" cy="2666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28001" y="2965851"/>
            <a:ext cx="333222" cy="3191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09289" y="3432552"/>
            <a:ext cx="323702" cy="2666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09289" y="3880204"/>
            <a:ext cx="323702" cy="2666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69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9983" y="1566430"/>
            <a:ext cx="238016" cy="2193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75404" y="2482063"/>
            <a:ext cx="238016" cy="2098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9983" y="3388158"/>
            <a:ext cx="228495" cy="2193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27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18016" y="1271139"/>
            <a:ext cx="238016" cy="2102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1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3917" y="3917646"/>
            <a:ext cx="228495" cy="219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7719" y="3917646"/>
            <a:ext cx="247537" cy="219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1041" y="3908123"/>
            <a:ext cx="238016" cy="2285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35801" y="3917646"/>
            <a:ext cx="276099" cy="219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85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18942" y="1641969"/>
            <a:ext cx="1504264" cy="276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69487" y="1641969"/>
            <a:ext cx="1780363" cy="2857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66611" y="2118214"/>
            <a:ext cx="1808925" cy="2857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12297" y="2127738"/>
            <a:ext cx="1513785" cy="276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1272" y="2594458"/>
            <a:ext cx="1199603" cy="2857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74148" y="2594458"/>
            <a:ext cx="1199603" cy="2857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22743" y="3099278"/>
            <a:ext cx="257057" cy="209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22148" y="3575523"/>
            <a:ext cx="199933" cy="209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14479" y="4042243"/>
            <a:ext cx="228495" cy="2190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12826" y="4528013"/>
            <a:ext cx="238016" cy="209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52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9206" y="1623022"/>
            <a:ext cx="923504" cy="276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5950" y="2080305"/>
            <a:ext cx="628363" cy="285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7272" y="2089832"/>
            <a:ext cx="618842" cy="276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79074" y="2080305"/>
            <a:ext cx="628363" cy="285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49917" y="2080305"/>
            <a:ext cx="628363" cy="285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66677" y="2556641"/>
            <a:ext cx="1513785" cy="285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98578" y="2556641"/>
            <a:ext cx="628363" cy="285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80528" y="3042503"/>
            <a:ext cx="628363" cy="266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078479" y="3509312"/>
            <a:ext cx="637884" cy="285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14876" y="3985648"/>
            <a:ext cx="894942" cy="285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14347" y="3985648"/>
            <a:ext cx="913983" cy="285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80000"/>
            <a:ext cx="11520000" cy="23303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2022-01-18T07:20:47Z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306DC379392C40C6955B436D2C60DB25</vt:lpwstr>
  </property>
  <property fmtid="{D5CDD505-2E9C-101B-9397-08002B2CF9AE}" pid="3" name="KSOProductBuildVer">
    <vt:lpwstr>2052-11.1.0.11035</vt:lpwstr>
  </property>
</Properties>
</file>