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44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2" r:id="rId21"/>
    <p:sldId id="345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4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2110226"/>
            <a:ext cx="8863735" cy="286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4115" y="3054601"/>
            <a:ext cx="10463206" cy="286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3531558"/>
            <a:ext cx="3265586" cy="286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661276"/>
            <a:ext cx="7683173" cy="285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7735" y="2156790"/>
            <a:ext cx="228495" cy="228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913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9161" y="1622718"/>
            <a:ext cx="1932694" cy="295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9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3471828"/>
            <a:ext cx="10453685" cy="173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3966975"/>
            <a:ext cx="4046280" cy="173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2147789"/>
            <a:ext cx="628363" cy="286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2147789"/>
            <a:ext cx="628363" cy="286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2147789"/>
            <a:ext cx="1209123" cy="286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51107" y="3120240"/>
            <a:ext cx="3674975" cy="286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884" y="3615999"/>
            <a:ext cx="2684826" cy="276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6694" y="1175386"/>
            <a:ext cx="228495" cy="228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80000"/>
            <a:ext cx="11520000" cy="4102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0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3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671762"/>
            <a:ext cx="55435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4181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0318" y="2099180"/>
            <a:ext cx="628363" cy="26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3773" y="2089655"/>
            <a:ext cx="333223" cy="276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6682" y="2556382"/>
            <a:ext cx="1209123" cy="285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574" y="3032634"/>
            <a:ext cx="333223" cy="276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7492" y="3032634"/>
            <a:ext cx="618842" cy="276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2467" y="3489837"/>
            <a:ext cx="342743" cy="285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08748" y="3489837"/>
            <a:ext cx="342743" cy="276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59122" y="4423291"/>
            <a:ext cx="333222" cy="323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2828" y="4321741"/>
            <a:ext cx="388732" cy="425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8797" y="4772646"/>
            <a:ext cx="388731" cy="48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748090" y="4321741"/>
            <a:ext cx="388731" cy="48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4672828" y="4866538"/>
            <a:ext cx="388731" cy="48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8803613" y="4772646"/>
            <a:ext cx="388731" cy="48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2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1670811"/>
            <a:ext cx="342743" cy="266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9785" y="1661282"/>
            <a:ext cx="333223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1670811"/>
            <a:ext cx="333223" cy="266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6859" y="2137743"/>
            <a:ext cx="333223" cy="266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9504" y="2128214"/>
            <a:ext cx="323702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090" y="2128214"/>
            <a:ext cx="314181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2132" y="2604674"/>
            <a:ext cx="1218644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1537" y="3062077"/>
            <a:ext cx="1199603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8000" y="3538538"/>
            <a:ext cx="1199603" cy="276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2545" y="1708763"/>
            <a:ext cx="238016" cy="209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223" y="3109190"/>
            <a:ext cx="266578" cy="219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8016" y="1146660"/>
            <a:ext cx="238016" cy="219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64760" y="2546538"/>
            <a:ext cx="259632" cy="306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856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2400" y="2165426"/>
            <a:ext cx="1351933" cy="276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2400" y="3108034"/>
            <a:ext cx="6064661" cy="285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2400" y="4526706"/>
            <a:ext cx="10377520" cy="285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262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665" y="1642834"/>
            <a:ext cx="1739647" cy="11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33615" y="1709611"/>
            <a:ext cx="1132958" cy="801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772" y="2510936"/>
            <a:ext cx="1694677" cy="953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5797" y="2568173"/>
            <a:ext cx="485553" cy="82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0194" y="2568173"/>
            <a:ext cx="885421" cy="82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4938" y="2568173"/>
            <a:ext cx="495074" cy="82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1384" y="2568173"/>
            <a:ext cx="485553" cy="82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79963" y="2568173"/>
            <a:ext cx="485553" cy="82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63566" y="3388576"/>
            <a:ext cx="1066314" cy="906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82409" y="3861048"/>
            <a:ext cx="2684826" cy="481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4528" y="1756252"/>
            <a:ext cx="1570909" cy="276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2232487"/>
            <a:ext cx="1799404" cy="276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4127900"/>
            <a:ext cx="628363" cy="285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380" y="4127900"/>
            <a:ext cx="333222" cy="276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793" y="4127900"/>
            <a:ext cx="628363" cy="276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6347" y="4127900"/>
            <a:ext cx="628363" cy="276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2022-01-18T07:20:40Z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2504B3DF9A6047B283352D0219182127</vt:lpwstr>
  </property>
  <property fmtid="{D5CDD505-2E9C-101B-9397-08002B2CF9AE}" pid="3" name="KSOProductBuildVer">
    <vt:lpwstr>2052-11.1.0.11035</vt:lpwstr>
  </property>
</Properties>
</file>