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45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2" r:id="rId20"/>
    <p:sldId id="343" r:id="rId21"/>
    <p:sldId id="346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89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1651272"/>
            <a:ext cx="1513785" cy="276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1619" y="1651272"/>
            <a:ext cx="1199603" cy="276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97520" y="1651272"/>
            <a:ext cx="637884" cy="276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264" y="2127332"/>
            <a:ext cx="628363" cy="276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2413" y="2117811"/>
            <a:ext cx="2637223" cy="285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7239" y="3069932"/>
            <a:ext cx="1218644" cy="285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71338" y="3555513"/>
            <a:ext cx="618842" cy="276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62545" y="4022053"/>
            <a:ext cx="10072859" cy="285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19735" y="4498113"/>
            <a:ext cx="3846347" cy="285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9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12429" y="1318167"/>
            <a:ext cx="228495" cy="219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80000"/>
            <a:ext cx="11520000" cy="25941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94632" y="2548774"/>
            <a:ext cx="3598809" cy="38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269" y="3054261"/>
            <a:ext cx="11139173" cy="158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269" y="3559748"/>
            <a:ext cx="3141818" cy="38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3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9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6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5851" y="2270417"/>
            <a:ext cx="238016" cy="219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0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2215564"/>
            <a:ext cx="228495" cy="229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7966" y="4209960"/>
            <a:ext cx="1799404" cy="276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8561" y="4209960"/>
            <a:ext cx="1789884" cy="276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4062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1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67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4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6628" y="1622756"/>
            <a:ext cx="62836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6396" y="1622756"/>
            <a:ext cx="62836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4760" y="2089337"/>
            <a:ext cx="618842" cy="285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69421" y="2098859"/>
            <a:ext cx="333223" cy="266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0595" y="2565439"/>
            <a:ext cx="323702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2082" y="2565439"/>
            <a:ext cx="609322" cy="285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08561" y="3041542"/>
            <a:ext cx="628363" cy="285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33322" y="4193710"/>
            <a:ext cx="33322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42314" y="4193710"/>
            <a:ext cx="333223" cy="266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98049" y="4184188"/>
            <a:ext cx="34274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107041" y="4184188"/>
            <a:ext cx="34274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28661" y="5069738"/>
            <a:ext cx="34274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47173" y="5069738"/>
            <a:ext cx="33322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02909" y="5069738"/>
            <a:ext cx="33322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21421" y="5069738"/>
            <a:ext cx="323702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9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5404" y="1746870"/>
            <a:ext cx="218975" cy="219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1024" y="3166351"/>
            <a:ext cx="238016" cy="219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9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2595" y="1156259"/>
            <a:ext cx="238016" cy="228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3157" y="2586118"/>
            <a:ext cx="238016" cy="209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1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1700490"/>
            <a:ext cx="342743" cy="276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5884" y="1710036"/>
            <a:ext cx="342743" cy="276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8528" y="1710036"/>
            <a:ext cx="323702" cy="267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2177790"/>
            <a:ext cx="342743" cy="276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5884" y="2187336"/>
            <a:ext cx="333223" cy="267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3388" y="2187336"/>
            <a:ext cx="342743" cy="267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6958" y="2683728"/>
            <a:ext cx="1218644" cy="2863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43107" y="3151482"/>
            <a:ext cx="1209123" cy="2863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85917" y="3638328"/>
            <a:ext cx="1218644" cy="276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9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2166045"/>
            <a:ext cx="1647074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4148" y="3585526"/>
            <a:ext cx="4731768" cy="295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4909" y="4547725"/>
            <a:ext cx="5760000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7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1661796"/>
            <a:ext cx="4893619" cy="286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4595" y="2615562"/>
            <a:ext cx="6197950" cy="286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284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9665" y="1652783"/>
            <a:ext cx="1513785" cy="276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2591" y="1652783"/>
            <a:ext cx="2694347" cy="286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8177" y="2139649"/>
            <a:ext cx="1047272" cy="267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8062" y="2607422"/>
            <a:ext cx="628363" cy="276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1434" y="2607422"/>
            <a:ext cx="1513785" cy="276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3483" y="3562061"/>
            <a:ext cx="2818115" cy="276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80000"/>
            <a:ext cx="11520000" cy="3354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0715" y="2147458"/>
            <a:ext cx="333223" cy="276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93839" y="2147458"/>
            <a:ext cx="333223" cy="276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2236" y="2624002"/>
            <a:ext cx="333223" cy="276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7707" y="2624002"/>
            <a:ext cx="342743" cy="276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9409" y="3100546"/>
            <a:ext cx="333223" cy="2668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2616" y="3110077"/>
            <a:ext cx="333223" cy="2668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189</cp:revision>
  <dcterms:created xsi:type="dcterms:W3CDTF">2015-08-18T12:29:00Z</dcterms:created>
  <dcterms:modified xsi:type="dcterms:W3CDTF">2022-01-18T07:20:36Z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48E7A1C09EC84143915414DE7FCF0296</vt:lpwstr>
  </property>
  <property fmtid="{D5CDD505-2E9C-101B-9397-08002B2CF9AE}" pid="3" name="KSOProductBuildVer">
    <vt:lpwstr>2052-11.1.0.11035</vt:lpwstr>
  </property>
</Properties>
</file>