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4" r:id="rId3"/>
    <p:sldId id="276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5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594" y="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116632"/>
            <a:ext cx="8640000" cy="5000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30696" y="1433541"/>
            <a:ext cx="2124277" cy="391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6848" y="2216053"/>
            <a:ext cx="2152855" cy="400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2504" y="2998564"/>
            <a:ext cx="1733715" cy="391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02030" y="3790619"/>
            <a:ext cx="1295523" cy="391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82890" y="4573130"/>
            <a:ext cx="2552943" cy="400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47029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8436" y="1578939"/>
            <a:ext cx="3324542" cy="381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361174"/>
            <a:ext cx="1324101" cy="391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8083" y="3143408"/>
            <a:ext cx="3648423" cy="400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2471" y="4707876"/>
            <a:ext cx="3200705" cy="400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606698" y="2531417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第八单元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92423" y="3564880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语文园地八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608" y="764704"/>
            <a:ext cx="8640000" cy="41679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9224" y="4474870"/>
            <a:ext cx="295303" cy="305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52828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31854" y="1860337"/>
            <a:ext cx="285777" cy="3051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3750" y="5264606"/>
            <a:ext cx="342932" cy="3051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43960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31192" y="3500504"/>
            <a:ext cx="857331" cy="3909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3089" y="4339656"/>
            <a:ext cx="2514840" cy="400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42439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93839" y="1741771"/>
            <a:ext cx="371510" cy="476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65261" y="1827605"/>
            <a:ext cx="438191" cy="2765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2571495"/>
            <a:ext cx="7373054" cy="400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3420292"/>
            <a:ext cx="7363528" cy="400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450" y="4269090"/>
            <a:ext cx="4458125" cy="400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50231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692696"/>
            <a:ext cx="8640000" cy="5456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6540" y="2524139"/>
            <a:ext cx="5258302" cy="391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4886" y="2524139"/>
            <a:ext cx="2210011" cy="391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8392" y="4088497"/>
            <a:ext cx="485821" cy="400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392" y="5662394"/>
            <a:ext cx="3229283" cy="391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8392" y="3306318"/>
            <a:ext cx="7916030" cy="400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8392" y="4870676"/>
            <a:ext cx="7906504" cy="4101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2317" y="4088497"/>
            <a:ext cx="7401631" cy="4101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88640"/>
            <a:ext cx="649785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54384" y="1542669"/>
            <a:ext cx="229251" cy="2292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9</Words>
  <Application>WPS 演示</Application>
  <PresentationFormat>全屏显示(4:3)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2022-01-18T07:13:41Z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4EE9D0C31722410B9F6D46BA71C12D64</vt:lpwstr>
  </property>
  <property fmtid="{D5CDD505-2E9C-101B-9397-08002B2CF9AE}" pid="3" name="KSOProductBuildVer">
    <vt:lpwstr>2052-11.1.0.11035</vt:lpwstr>
  </property>
</Properties>
</file>