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2" r:id="rId3"/>
    <p:sldId id="276" r:id="rId4"/>
    <p:sldId id="325" r:id="rId5"/>
    <p:sldId id="326" r:id="rId6"/>
    <p:sldId id="328" r:id="rId7"/>
    <p:sldId id="330" r:id="rId8"/>
    <p:sldId id="333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100" d="100"/>
          <a:sy n="100" d="100"/>
        </p:scale>
        <p:origin x="15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习作指导八漫画的启示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2770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50332" y="824998"/>
            <a:ext cx="180992" cy="162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302" y="1742090"/>
            <a:ext cx="190518" cy="152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19017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4280" y="2139491"/>
            <a:ext cx="190518" cy="172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2912" y="2149048"/>
            <a:ext cx="180992" cy="162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7234" y="2149048"/>
            <a:ext cx="200044" cy="162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2416" y="2149048"/>
            <a:ext cx="209570" cy="162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402811"/>
            <a:ext cx="8640000" cy="1240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21716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3739" y="462064"/>
            <a:ext cx="447717" cy="210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60301"/>
            <a:ext cx="8640000" cy="21095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58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14</Words>
  <Application>WPS 演示</Application>
  <PresentationFormat>全屏显示(4:3)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0A08D631F5314C728A0E874C69EF5844</vt:lpwstr>
  </property>
  <property fmtid="{D5CDD505-2E9C-101B-9397-08002B2CF9AE}" pid="3" name="KSOProductBuildVer">
    <vt:lpwstr>2052-11.1.0.11035</vt:lpwstr>
  </property>
</Properties>
</file>