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6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87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692696"/>
            <a:ext cx="8640000" cy="4671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7364" y="1817620"/>
            <a:ext cx="295303" cy="314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931" y="620688"/>
            <a:ext cx="852754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5914" y="1505393"/>
            <a:ext cx="282057" cy="291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404664"/>
            <a:ext cx="8640000" cy="30255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45940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第八单元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49287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双修阅读提升八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00" y="332656"/>
            <a:ext cx="8640000" cy="57198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836712"/>
            <a:ext cx="8640000" cy="35092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692696"/>
            <a:ext cx="8640000" cy="42629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5195" y="3076919"/>
            <a:ext cx="342932" cy="286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8039" y="4478842"/>
            <a:ext cx="400088" cy="391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620688"/>
            <a:ext cx="8640000" cy="5086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7333" y="1613166"/>
            <a:ext cx="276251" cy="305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9527" y="3779441"/>
            <a:ext cx="285777" cy="295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692696"/>
            <a:ext cx="8640000" cy="49407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9647" y="1646511"/>
            <a:ext cx="276251" cy="305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764704"/>
            <a:ext cx="8640000" cy="3152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45272" y="1691252"/>
            <a:ext cx="1762293" cy="391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0222" y="2455416"/>
            <a:ext cx="3724630" cy="4011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500" y="404664"/>
            <a:ext cx="731386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11</Words>
  <Application>WPS 演示</Application>
  <PresentationFormat>全屏显示(4:3)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2022-01-18T07:13:48Z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19A441E39A8E4BC4A03553D775416795</vt:lpwstr>
  </property>
  <property fmtid="{D5CDD505-2E9C-101B-9397-08002B2CF9AE}" pid="3" name="KSOProductBuildVer">
    <vt:lpwstr>2052-11.1.0.11035</vt:lpwstr>
  </property>
</Properties>
</file>