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9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5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4112180"/>
            <a:ext cx="2343373" cy="400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3435184"/>
            <a:ext cx="7153958" cy="410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472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919517"/>
            <a:ext cx="1924233" cy="400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252097"/>
            <a:ext cx="7173009" cy="400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5636870"/>
            <a:ext cx="1076427" cy="381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4950381"/>
            <a:ext cx="5210672" cy="409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4959915"/>
            <a:ext cx="1848026" cy="390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608" y="44624"/>
            <a:ext cx="621569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2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1251847"/>
            <a:ext cx="247673" cy="305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2780" y="1901050"/>
            <a:ext cx="959140" cy="447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559800"/>
            <a:ext cx="438191" cy="391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9858" y="2569347"/>
            <a:ext cx="457243" cy="381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3237645"/>
            <a:ext cx="876383" cy="410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2595357"/>
            <a:ext cx="2705358" cy="400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890096"/>
            <a:ext cx="3553164" cy="409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438" y="2595357"/>
            <a:ext cx="4019933" cy="400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02" y="3329210"/>
            <a:ext cx="304829" cy="314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1667" y="1890096"/>
            <a:ext cx="3781786" cy="400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017" y="1194366"/>
            <a:ext cx="895435" cy="390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698" y="692696"/>
            <a:ext cx="70896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2379" y="1412696"/>
            <a:ext cx="226680" cy="250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114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4221088"/>
            <a:ext cx="419140" cy="41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836712"/>
            <a:ext cx="8640000" cy="4367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0312" y="1412776"/>
            <a:ext cx="400088" cy="371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980728"/>
            <a:ext cx="8640000" cy="4804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5580" y="1529528"/>
            <a:ext cx="419140" cy="147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4293095"/>
            <a:ext cx="419140" cy="149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23</a:t>
            </a:r>
            <a:r>
              <a:rPr lang="zh-CN" altLang="en-US" sz="3200" smtClean="0"/>
              <a:t>童年的发现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5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9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48" y="692696"/>
            <a:ext cx="79762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3802" y="2181136"/>
            <a:ext cx="263824" cy="27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273522"/>
            <a:ext cx="4620066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960189"/>
            <a:ext cx="6639558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2586854"/>
            <a:ext cx="7315898" cy="410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8094" y="3273522"/>
            <a:ext cx="2714884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6121" y="1909723"/>
            <a:ext cx="866857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896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003044"/>
            <a:ext cx="438191" cy="38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3012570"/>
            <a:ext cx="447717" cy="371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6683" y="3022096"/>
            <a:ext cx="457243" cy="361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427" y="3707976"/>
            <a:ext cx="457243" cy="361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6705" y="3679398"/>
            <a:ext cx="438191" cy="400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1457" y="3679398"/>
            <a:ext cx="447717" cy="400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36683" y="3707976"/>
            <a:ext cx="457243" cy="371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92427" y="4384330"/>
            <a:ext cx="457243" cy="371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16705" y="4384330"/>
            <a:ext cx="438191" cy="38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31457" y="4384330"/>
            <a:ext cx="447717" cy="38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616" y="1394654"/>
            <a:ext cx="314355" cy="295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6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6672" y="3329328"/>
            <a:ext cx="876383" cy="400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3618" y="4692268"/>
            <a:ext cx="866857" cy="409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9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2052" y="3295100"/>
            <a:ext cx="885909" cy="401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205" y="3982545"/>
            <a:ext cx="885909" cy="391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6463" y="3475450"/>
            <a:ext cx="1705137" cy="400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6937" y="4859276"/>
            <a:ext cx="1714663" cy="39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9649" y="1928955"/>
            <a:ext cx="1714663" cy="391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123" y="3979804"/>
            <a:ext cx="1714663" cy="4006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2853868"/>
            <a:ext cx="342932" cy="276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357" y="4189039"/>
            <a:ext cx="400088" cy="3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2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2071792"/>
            <a:ext cx="333406" cy="276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595" y="4064912"/>
            <a:ext cx="390562" cy="381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11</Words>
  <Application>WPS 演示</Application>
  <PresentationFormat>全屏显示(4:3)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5F5B1304BA0C4BC68C93636CFB868011</vt:lpwstr>
  </property>
  <property fmtid="{D5CDD505-2E9C-101B-9397-08002B2CF9AE}" pid="3" name="KSOProductBuildVer">
    <vt:lpwstr>2052-11.1.0.11035</vt:lpwstr>
  </property>
</Properties>
</file>