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8" r:id="rId3"/>
    <p:sldId id="276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9" r:id="rId2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324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6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5801" y="4152890"/>
            <a:ext cx="2219536" cy="4008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55735" y="4152890"/>
            <a:ext cx="447717" cy="391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7686" y="4868626"/>
            <a:ext cx="1733715" cy="4008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33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9197" y="1975844"/>
            <a:ext cx="314355" cy="3049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7384"/>
            <a:ext cx="8640000" cy="43770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3539067"/>
            <a:ext cx="7992238" cy="381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1865" y="4254265"/>
            <a:ext cx="1895656" cy="476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7565" y="4206585"/>
            <a:ext cx="5172568" cy="133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3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7389" y="1566605"/>
            <a:ext cx="123836" cy="1144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9737" y="1585687"/>
            <a:ext cx="142888" cy="1240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6143" y="2276873"/>
            <a:ext cx="142888" cy="377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50597" y="2530274"/>
            <a:ext cx="123836" cy="1144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55646" y="3369906"/>
            <a:ext cx="268681" cy="347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31640" y="3284984"/>
            <a:ext cx="160831" cy="3329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02571" y="3493942"/>
            <a:ext cx="123836" cy="1144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26143" y="4457611"/>
            <a:ext cx="123836" cy="1049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00191" y="4293096"/>
            <a:ext cx="212433" cy="2885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7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5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66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7256" y="1937601"/>
            <a:ext cx="1714663" cy="4002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9825" y="2642740"/>
            <a:ext cx="885909" cy="4002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7730" y="3338350"/>
            <a:ext cx="866857" cy="4002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21622" y="4043489"/>
            <a:ext cx="1724189" cy="4002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25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90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1744" y="3934805"/>
            <a:ext cx="476080" cy="544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1080000"/>
            <a:ext cx="8640000" cy="34180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832" y="3284984"/>
            <a:ext cx="552502" cy="4582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2387401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第八单元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3420864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22</a:t>
            </a:r>
            <a:r>
              <a:rPr lang="zh-CN" altLang="en-US" sz="3200" smtClean="0"/>
              <a:t>手指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49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39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49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7697" y="2014646"/>
            <a:ext cx="276251" cy="295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7697" y="3416617"/>
            <a:ext cx="276251" cy="295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785664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1453" y="3471210"/>
            <a:ext cx="2130907" cy="3556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3360" y="2837957"/>
            <a:ext cx="5916301" cy="364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4129" y="6021571"/>
            <a:ext cx="1368631" cy="364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4698" y="5379643"/>
            <a:ext cx="5924963" cy="364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31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9020" y="2626078"/>
            <a:ext cx="7106328" cy="400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3322768"/>
            <a:ext cx="4667695" cy="400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15850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64760" y="2447648"/>
            <a:ext cx="3175250" cy="54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4760" y="3149648"/>
            <a:ext cx="3175250" cy="648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55765" y="4454648"/>
            <a:ext cx="3184245" cy="1386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404664"/>
            <a:ext cx="8640000" cy="48358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16096" y="1787703"/>
            <a:ext cx="304829" cy="3147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292" y="837352"/>
            <a:ext cx="7550084" cy="54482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20072" y="1618932"/>
            <a:ext cx="1196879" cy="369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0152" y="2204864"/>
            <a:ext cx="800853" cy="369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1760" y="2780927"/>
            <a:ext cx="809653" cy="609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5656" y="3429000"/>
            <a:ext cx="1196879" cy="369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6096" y="3429000"/>
            <a:ext cx="792052" cy="3522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83968" y="4077072"/>
            <a:ext cx="809653" cy="361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03848" y="4653136"/>
            <a:ext cx="792052" cy="369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63888" y="5301208"/>
            <a:ext cx="809653" cy="343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72000" y="5877272"/>
            <a:ext cx="792052" cy="369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91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6507" y="2912171"/>
            <a:ext cx="1714663" cy="400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5647" y="3618321"/>
            <a:ext cx="866857" cy="400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5173" y="5021077"/>
            <a:ext cx="866857" cy="400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54608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8380" y="3863633"/>
            <a:ext cx="857435" cy="395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7511" y="4561244"/>
            <a:ext cx="876280" cy="395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37793" y="5947038"/>
            <a:ext cx="866857" cy="395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1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871" y="2815536"/>
            <a:ext cx="866857" cy="3909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21667" y="3416299"/>
            <a:ext cx="847805" cy="4005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45106" y="5561879"/>
            <a:ext cx="857331" cy="3909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78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7830" y="1318586"/>
            <a:ext cx="885909" cy="3912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7797" y="1309043"/>
            <a:ext cx="904961" cy="3912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0189" y="2750107"/>
            <a:ext cx="895435" cy="3912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9682" y="2750107"/>
            <a:ext cx="904961" cy="381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12317" y="3456324"/>
            <a:ext cx="1781345" cy="400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4710" y="4172084"/>
            <a:ext cx="1714663" cy="400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8</Words>
  <Application>WPS 演示</Application>
  <PresentationFormat>全屏显示(4:3)</PresentationFormat>
  <Paragraphs>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2022-01-18T07:13:28Z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B3799F5C71BE49949FDE4EF8ECA0C7FB</vt:lpwstr>
  </property>
  <property fmtid="{D5CDD505-2E9C-101B-9397-08002B2CF9AE}" pid="3" name="KSOProductBuildVer">
    <vt:lpwstr>2052-11.1.0.11035</vt:lpwstr>
  </property>
</Properties>
</file>