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7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48487"/>
            <a:ext cx="8640000" cy="5244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36595" y="2946410"/>
            <a:ext cx="390562" cy="381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3750" y="4319597"/>
            <a:ext cx="333406" cy="2860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36595" y="5616495"/>
            <a:ext cx="390562" cy="3909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3398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2912" y="984018"/>
            <a:ext cx="342932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841" y="2948310"/>
            <a:ext cx="1295523" cy="4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3615788"/>
            <a:ext cx="1285997" cy="4100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88171" y="4950744"/>
            <a:ext cx="4048511" cy="400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7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3950774"/>
            <a:ext cx="400088" cy="381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2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3144" y="4602978"/>
            <a:ext cx="390562" cy="3818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53141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56488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21</a:t>
            </a:r>
            <a:r>
              <a:rPr lang="zh-CN" altLang="en-US" sz="3200" smtClean="0"/>
              <a:t>杨氏之子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548680"/>
            <a:ext cx="8640000" cy="403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0725" y="2674297"/>
            <a:ext cx="285777" cy="3050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1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9914" y="1204129"/>
            <a:ext cx="314355" cy="2960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6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93265" y="2007066"/>
            <a:ext cx="447717" cy="391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79307" y="2007066"/>
            <a:ext cx="1305049" cy="391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284" y="2685640"/>
            <a:ext cx="3564843" cy="401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11567" y="3354657"/>
            <a:ext cx="3629371" cy="391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4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8083" y="2004055"/>
            <a:ext cx="285777" cy="304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5029" y="2004055"/>
            <a:ext cx="276251" cy="304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4555" y="4709537"/>
            <a:ext cx="276251" cy="304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723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1318178"/>
            <a:ext cx="276251" cy="304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5977" y="2680558"/>
            <a:ext cx="276251" cy="295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472" y="836712"/>
            <a:ext cx="8640000" cy="4791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1210" y="3141995"/>
            <a:ext cx="1914707" cy="400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85918" y="3170573"/>
            <a:ext cx="200044" cy="1143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1254" y="2475177"/>
            <a:ext cx="5067783" cy="390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5720" y="2475177"/>
            <a:ext cx="2000441" cy="390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1684" y="5171026"/>
            <a:ext cx="2772039" cy="390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71254" y="4494682"/>
            <a:ext cx="3257861" cy="3905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33724" y="5199604"/>
            <a:ext cx="190518" cy="104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05323" y="4494682"/>
            <a:ext cx="3819889" cy="400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4643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1887" y="2175972"/>
            <a:ext cx="1295523" cy="390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331" y="2843351"/>
            <a:ext cx="1266945" cy="390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3651" y="2843351"/>
            <a:ext cx="1238368" cy="390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2262" y="3510730"/>
            <a:ext cx="1781345" cy="390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50773" y="3510730"/>
            <a:ext cx="1343153" cy="400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6319" y="4178108"/>
            <a:ext cx="3857993" cy="4004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10</Words>
  <Application>WPS 演示</Application>
  <PresentationFormat>全屏显示(4:3)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2022-01-18T07:13:45Z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4569E47A356740F687311044A44BA06B</vt:lpwstr>
  </property>
  <property fmtid="{D5CDD505-2E9C-101B-9397-08002B2CF9AE}" pid="3" name="KSOProductBuildVer">
    <vt:lpwstr>2052-11.1.0.11035</vt:lpwstr>
  </property>
</Properties>
</file>