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6" r:id="rId2"/>
    <p:sldId id="276" r:id="rId3"/>
    <p:sldId id="324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7" r:id="rId1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102" d="100"/>
          <a:sy n="102" d="100"/>
        </p:scale>
        <p:origin x="126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4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20688"/>
            <a:ext cx="8640000" cy="51561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12273" y="3813485"/>
            <a:ext cx="1285997" cy="3812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12273" y="5195442"/>
            <a:ext cx="1285997" cy="3812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480" y="692696"/>
            <a:ext cx="8640000" cy="20649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57970" y="1486185"/>
            <a:ext cx="447717" cy="3728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01212" y="1514866"/>
            <a:ext cx="447717" cy="3537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1675" y="548680"/>
            <a:ext cx="825277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84119" y="676073"/>
            <a:ext cx="282068" cy="2911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1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2675433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第七单元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3708896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语文园地七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7616" y="476672"/>
            <a:ext cx="7378720" cy="31028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76056" y="739661"/>
            <a:ext cx="504056" cy="3850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1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3501008"/>
            <a:ext cx="7272808" cy="283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480" y="548680"/>
            <a:ext cx="8640000" cy="36079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25622" y="3650720"/>
            <a:ext cx="276251" cy="3054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488" y="663877"/>
            <a:ext cx="8640000" cy="41332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2712" y="2219821"/>
            <a:ext cx="352458" cy="3054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2712" y="4272139"/>
            <a:ext cx="352458" cy="3054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488" y="548680"/>
            <a:ext cx="8640000" cy="42408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06538" y="2893076"/>
            <a:ext cx="876383" cy="3907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488" y="620688"/>
            <a:ext cx="8640000" cy="34306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4146" y="3517707"/>
            <a:ext cx="3400749" cy="3907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3716" y="2135905"/>
            <a:ext cx="6020374" cy="4002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4146" y="2822041"/>
            <a:ext cx="6725292" cy="4002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02194" y="2164494"/>
            <a:ext cx="457243" cy="3525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496" y="619698"/>
            <a:ext cx="8640000" cy="53295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44963" y="3346461"/>
            <a:ext cx="3505534" cy="3908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8392" y="4032918"/>
            <a:ext cx="3810363" cy="4004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5636" y="4728910"/>
            <a:ext cx="876383" cy="4004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68623" y="4728910"/>
            <a:ext cx="2190959" cy="4004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5050" y="332656"/>
            <a:ext cx="8033374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75045" y="4364656"/>
            <a:ext cx="1186849" cy="3721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5045" y="5002686"/>
            <a:ext cx="5464820" cy="3810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6188" y="5640717"/>
            <a:ext cx="5526819" cy="3721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06180" y="4364656"/>
            <a:ext cx="3897116" cy="3721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52187" y="3717763"/>
            <a:ext cx="7156523" cy="3810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89295" y="4364656"/>
            <a:ext cx="1992843" cy="3810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93008" y="5011548"/>
            <a:ext cx="1806844" cy="3633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1406</TotalTime>
  <Words>5</Words>
  <Application>Microsoft Office PowerPoint</Application>
  <PresentationFormat>全屏显示(4:3)</PresentationFormat>
  <Paragraphs>2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8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190</cp:revision>
  <dcterms:created xsi:type="dcterms:W3CDTF">2015-08-18T12:29:20Z</dcterms:created>
  <dcterms:modified xsi:type="dcterms:W3CDTF">2022-01-18T07:11:02Z</dcterms:modified>
</cp:coreProperties>
</file>