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276" r:id="rId3"/>
    <p:sldId id="325" r:id="rId4"/>
    <p:sldId id="327" r:id="rId5"/>
    <p:sldId id="328" r:id="rId6"/>
    <p:sldId id="330" r:id="rId7"/>
    <p:sldId id="333" r:id="rId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876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60342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第七单元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63688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/>
              <a:t>习作指导七中国的世界文化遗产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18021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02527" y="991583"/>
            <a:ext cx="190518" cy="162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4809" y="1678131"/>
            <a:ext cx="466769" cy="152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1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556" y="2260698"/>
            <a:ext cx="8640000" cy="1672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036225" y="2337148"/>
            <a:ext cx="457243" cy="162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20989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12361" y="663168"/>
            <a:ext cx="581080" cy="162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658" y="1674479"/>
            <a:ext cx="257199" cy="190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5316" y="1674479"/>
            <a:ext cx="266725" cy="190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83254" y="1674479"/>
            <a:ext cx="257199" cy="200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02438" y="1674479"/>
            <a:ext cx="257199" cy="200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31237" y="1674479"/>
            <a:ext cx="257199" cy="200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50421" y="1674479"/>
            <a:ext cx="257199" cy="190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98403" y="1674479"/>
            <a:ext cx="266725" cy="200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27157" y="1674479"/>
            <a:ext cx="257199" cy="190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16088" y="2008403"/>
            <a:ext cx="257199" cy="209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235272" y="2027484"/>
            <a:ext cx="257199" cy="181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883254" y="2017943"/>
            <a:ext cx="247673" cy="190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502438" y="2017943"/>
            <a:ext cx="257199" cy="190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531237" y="2008403"/>
            <a:ext cx="257199" cy="200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359991" y="2008403"/>
            <a:ext cx="257199" cy="200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798403" y="2027484"/>
            <a:ext cx="257199" cy="181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427113" y="2027484"/>
            <a:ext cx="247673" cy="181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06518" y="2361407"/>
            <a:ext cx="257199" cy="200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025702" y="2351867"/>
            <a:ext cx="257199" cy="209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473640" y="2351867"/>
            <a:ext cx="257199" cy="209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3292868" y="2361407"/>
            <a:ext cx="257199" cy="190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4740807" y="2361407"/>
            <a:ext cx="257199" cy="200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5569561" y="2351867"/>
            <a:ext cx="257199" cy="200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7007973" y="2351867"/>
            <a:ext cx="257199" cy="2003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7627157" y="2351867"/>
            <a:ext cx="247673" cy="209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27264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64687" y="740361"/>
            <a:ext cx="447717" cy="2097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426791"/>
            <a:ext cx="8640000" cy="20649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6546"/>
            <a:ext cx="8640000" cy="12983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10</Words>
  <Application>Microsoft Office PowerPoint</Application>
  <PresentationFormat>全屏显示(4:3)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2022-01-18T07:10:46Z</dcterms:modified>
</cp:coreProperties>
</file>