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3" d="100"/>
          <a:sy n="103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4104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3344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2768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第七单元知识盘点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481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717032"/>
            <a:ext cx="8640000" cy="2753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6016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825"/>
          <a:stretch/>
        </p:blipFill>
        <p:spPr>
          <a:xfrm>
            <a:off x="252480" y="332657"/>
            <a:ext cx="8640000" cy="2376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095326"/>
            <a:ext cx="7776864" cy="3663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7344816" cy="189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260648"/>
            <a:ext cx="8640000" cy="53612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6050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548680"/>
            <a:ext cx="8640000" cy="2926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6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2022-01-18T07:09:32Z</dcterms:modified>
</cp:coreProperties>
</file>