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5352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7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71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4202" y="1775782"/>
            <a:ext cx="876383" cy="41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566" y="1785321"/>
            <a:ext cx="866857" cy="391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4202" y="2596091"/>
            <a:ext cx="866857" cy="381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5040" y="2586553"/>
            <a:ext cx="876383" cy="400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9384" y="3397323"/>
            <a:ext cx="2562469" cy="400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5009326"/>
            <a:ext cx="1085953" cy="391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5018" y="5009326"/>
            <a:ext cx="5867960" cy="400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925" y="5810558"/>
            <a:ext cx="5096361" cy="400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60342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6368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20</a:t>
            </a:r>
            <a:r>
              <a:rPr lang="zh-CN" altLang="en-US" sz="3200" smtClean="0"/>
              <a:t>金字塔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225094"/>
            <a:ext cx="8640000" cy="50041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1764" y="1654838"/>
            <a:ext cx="314355" cy="305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8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7345" y="3178331"/>
            <a:ext cx="466769" cy="38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03" y="3168793"/>
            <a:ext cx="447717" cy="391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9869" y="3178331"/>
            <a:ext cx="447717" cy="371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871" y="3903209"/>
            <a:ext cx="457243" cy="400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4037" y="3903209"/>
            <a:ext cx="457243" cy="400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0343" y="3912747"/>
            <a:ext cx="466769" cy="38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6871" y="4656701"/>
            <a:ext cx="447717" cy="38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02703" y="4647163"/>
            <a:ext cx="447717" cy="391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08061" y="4656701"/>
            <a:ext cx="438191" cy="381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0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119895"/>
            <a:ext cx="876383" cy="391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2119895"/>
            <a:ext cx="885909" cy="381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2864041"/>
            <a:ext cx="876383" cy="391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3695" y="2854500"/>
            <a:ext cx="2343373" cy="410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3598646"/>
            <a:ext cx="1724189" cy="391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98050" y="3598646"/>
            <a:ext cx="885909" cy="391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4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782" y="3601330"/>
            <a:ext cx="2772039" cy="401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4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738310"/>
            <a:ext cx="5610760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7411" y="2738310"/>
            <a:ext cx="1486041" cy="39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472161"/>
            <a:ext cx="3200705" cy="409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5702303"/>
            <a:ext cx="4886791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7524352" cy="2614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32" y="3307463"/>
            <a:ext cx="7740408" cy="2774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494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7135" y="1122671"/>
            <a:ext cx="857331" cy="39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1923357"/>
            <a:ext cx="1800396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1578" y="2733575"/>
            <a:ext cx="2667254" cy="39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3534261"/>
            <a:ext cx="1305049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3001" y="3534261"/>
            <a:ext cx="1333627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5145166"/>
            <a:ext cx="2143329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4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2022-01-18T07:09:14Z</dcterms:modified>
</cp:coreProperties>
</file>