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276" r:id="rId3"/>
    <p:sldId id="324" r:id="rId4"/>
    <p:sldId id="350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5" r:id="rId25"/>
    <p:sldId id="346" r:id="rId26"/>
    <p:sldId id="349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75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4147418"/>
            <a:ext cx="2343373" cy="4000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6782" y="3452010"/>
            <a:ext cx="7134906" cy="4000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26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020" y="1872255"/>
            <a:ext cx="6582403" cy="400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6540" y="3972211"/>
            <a:ext cx="924013" cy="391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8050" y="4669014"/>
            <a:ext cx="857331" cy="391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6744"/>
            <a:ext cx="732212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30834" y="2752274"/>
            <a:ext cx="718488" cy="113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176" y="3342007"/>
            <a:ext cx="2542965" cy="113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512" y="692696"/>
            <a:ext cx="8640000" cy="55235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39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6882" y="1862326"/>
            <a:ext cx="285777" cy="295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57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6374" y="1223106"/>
            <a:ext cx="885909" cy="400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9020" y="5125132"/>
            <a:ext cx="5305931" cy="410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80728"/>
            <a:ext cx="8640000" cy="47190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56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9340" y="1556792"/>
            <a:ext cx="3524586" cy="288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235313"/>
            <a:ext cx="7477839" cy="1336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7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80000"/>
            <a:ext cx="8640000" cy="38639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675433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第七单元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708896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19</a:t>
            </a:r>
            <a:r>
              <a:rPr lang="zh-CN" altLang="en-US" sz="3200" smtClean="0"/>
              <a:t>牧场之国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1080000"/>
            <a:ext cx="8640000" cy="38956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55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2945" y="3214426"/>
            <a:ext cx="1676560" cy="400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8568" y="3214426"/>
            <a:ext cx="866857" cy="400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3420" y="3881435"/>
            <a:ext cx="1686085" cy="400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69428" y="3881435"/>
            <a:ext cx="1695611" cy="400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94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64511" y="1890498"/>
            <a:ext cx="876383" cy="390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3783" y="2548433"/>
            <a:ext cx="885909" cy="4100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172424" cy="30796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9672" y="1700808"/>
            <a:ext cx="288032" cy="3150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878" y="3862498"/>
            <a:ext cx="7761546" cy="24468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8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215849"/>
            <a:ext cx="3400749" cy="4004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495" y="2548396"/>
            <a:ext cx="7134906" cy="410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906" y="188640"/>
            <a:ext cx="755446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0980" y="2159847"/>
            <a:ext cx="2949680" cy="3572063"/>
          </a:xfrm>
          <a:custGeom>
            <a:avLst/>
            <a:gdLst>
              <a:gd name="connsiteX0" fmla="*/ 0 w 3698104"/>
              <a:gd name="connsiteY0" fmla="*/ 0 h 3559363"/>
              <a:gd name="connsiteX1" fmla="*/ 3698104 w 3698104"/>
              <a:gd name="connsiteY1" fmla="*/ 0 h 3559363"/>
              <a:gd name="connsiteX2" fmla="*/ 3698104 w 3698104"/>
              <a:gd name="connsiteY2" fmla="*/ 3559363 h 3559363"/>
              <a:gd name="connsiteX3" fmla="*/ 0 w 3698104"/>
              <a:gd name="connsiteY3" fmla="*/ 3559363 h 3559363"/>
              <a:gd name="connsiteX4" fmla="*/ 0 w 3698104"/>
              <a:gd name="connsiteY4" fmla="*/ 0 h 3559363"/>
              <a:gd name="connsiteX0" fmla="*/ 1130300 w 3698104"/>
              <a:gd name="connsiteY0" fmla="*/ 0 h 3699063"/>
              <a:gd name="connsiteX1" fmla="*/ 3698104 w 3698104"/>
              <a:gd name="connsiteY1" fmla="*/ 139700 h 3699063"/>
              <a:gd name="connsiteX2" fmla="*/ 3698104 w 3698104"/>
              <a:gd name="connsiteY2" fmla="*/ 3699063 h 3699063"/>
              <a:gd name="connsiteX3" fmla="*/ 0 w 3698104"/>
              <a:gd name="connsiteY3" fmla="*/ 3699063 h 3699063"/>
              <a:gd name="connsiteX4" fmla="*/ 1130300 w 3698104"/>
              <a:gd name="connsiteY4" fmla="*/ 0 h 3699063"/>
              <a:gd name="connsiteX0" fmla="*/ 304800 w 2872604"/>
              <a:gd name="connsiteY0" fmla="*/ 0 h 3800663"/>
              <a:gd name="connsiteX1" fmla="*/ 2872604 w 2872604"/>
              <a:gd name="connsiteY1" fmla="*/ 139700 h 3800663"/>
              <a:gd name="connsiteX2" fmla="*/ 2872604 w 2872604"/>
              <a:gd name="connsiteY2" fmla="*/ 3699063 h 3800663"/>
              <a:gd name="connsiteX3" fmla="*/ 0 w 2872604"/>
              <a:gd name="connsiteY3" fmla="*/ 3800663 h 3800663"/>
              <a:gd name="connsiteX4" fmla="*/ 304800 w 2872604"/>
              <a:gd name="connsiteY4" fmla="*/ 0 h 3800663"/>
              <a:gd name="connsiteX0" fmla="*/ 355600 w 2923404"/>
              <a:gd name="connsiteY0" fmla="*/ 0 h 3699063"/>
              <a:gd name="connsiteX1" fmla="*/ 2923404 w 2923404"/>
              <a:gd name="connsiteY1" fmla="*/ 139700 h 3699063"/>
              <a:gd name="connsiteX2" fmla="*/ 2923404 w 2923404"/>
              <a:gd name="connsiteY2" fmla="*/ 3699063 h 3699063"/>
              <a:gd name="connsiteX3" fmla="*/ 0 w 2923404"/>
              <a:gd name="connsiteY3" fmla="*/ 3699063 h 3699063"/>
              <a:gd name="connsiteX4" fmla="*/ 355600 w 2923404"/>
              <a:gd name="connsiteY4" fmla="*/ 0 h 3699063"/>
              <a:gd name="connsiteX0" fmla="*/ 366336 w 2934140"/>
              <a:gd name="connsiteY0" fmla="*/ 0 h 3699063"/>
              <a:gd name="connsiteX1" fmla="*/ 2934140 w 2934140"/>
              <a:gd name="connsiteY1" fmla="*/ 139700 h 3699063"/>
              <a:gd name="connsiteX2" fmla="*/ 2934140 w 2934140"/>
              <a:gd name="connsiteY2" fmla="*/ 3699063 h 3699063"/>
              <a:gd name="connsiteX3" fmla="*/ 10736 w 2934140"/>
              <a:gd name="connsiteY3" fmla="*/ 3699063 h 3699063"/>
              <a:gd name="connsiteX4" fmla="*/ 366336 w 2934140"/>
              <a:gd name="connsiteY4" fmla="*/ 0 h 3699063"/>
              <a:gd name="connsiteX0" fmla="*/ 12014 w 3684718"/>
              <a:gd name="connsiteY0" fmla="*/ 1181100 h 3559363"/>
              <a:gd name="connsiteX1" fmla="*/ 3684718 w 3684718"/>
              <a:gd name="connsiteY1" fmla="*/ 0 h 3559363"/>
              <a:gd name="connsiteX2" fmla="*/ 3684718 w 3684718"/>
              <a:gd name="connsiteY2" fmla="*/ 3559363 h 3559363"/>
              <a:gd name="connsiteX3" fmla="*/ 761314 w 3684718"/>
              <a:gd name="connsiteY3" fmla="*/ 3559363 h 3559363"/>
              <a:gd name="connsiteX4" fmla="*/ 12014 w 3684718"/>
              <a:gd name="connsiteY4" fmla="*/ 1181100 h 3559363"/>
              <a:gd name="connsiteX0" fmla="*/ 0 w 3672704"/>
              <a:gd name="connsiteY0" fmla="*/ 1181100 h 3559363"/>
              <a:gd name="connsiteX1" fmla="*/ 3672704 w 3672704"/>
              <a:gd name="connsiteY1" fmla="*/ 0 h 3559363"/>
              <a:gd name="connsiteX2" fmla="*/ 3672704 w 3672704"/>
              <a:gd name="connsiteY2" fmla="*/ 3559363 h 3559363"/>
              <a:gd name="connsiteX3" fmla="*/ 749300 w 3672704"/>
              <a:gd name="connsiteY3" fmla="*/ 3559363 h 3559363"/>
              <a:gd name="connsiteX4" fmla="*/ 0 w 3672704"/>
              <a:gd name="connsiteY4" fmla="*/ 1181100 h 3559363"/>
              <a:gd name="connsiteX0" fmla="*/ 307674 w 2926278"/>
              <a:gd name="connsiteY0" fmla="*/ 0 h 3572063"/>
              <a:gd name="connsiteX1" fmla="*/ 2926278 w 2926278"/>
              <a:gd name="connsiteY1" fmla="*/ 12700 h 3572063"/>
              <a:gd name="connsiteX2" fmla="*/ 2926278 w 2926278"/>
              <a:gd name="connsiteY2" fmla="*/ 3572063 h 3572063"/>
              <a:gd name="connsiteX3" fmla="*/ 2874 w 2926278"/>
              <a:gd name="connsiteY3" fmla="*/ 3572063 h 3572063"/>
              <a:gd name="connsiteX4" fmla="*/ 307674 w 2926278"/>
              <a:gd name="connsiteY4" fmla="*/ 0 h 3572063"/>
              <a:gd name="connsiteX0" fmla="*/ 477518 w 3096122"/>
              <a:gd name="connsiteY0" fmla="*/ 0 h 3572063"/>
              <a:gd name="connsiteX1" fmla="*/ 3096122 w 3096122"/>
              <a:gd name="connsiteY1" fmla="*/ 12700 h 3572063"/>
              <a:gd name="connsiteX2" fmla="*/ 3096122 w 3096122"/>
              <a:gd name="connsiteY2" fmla="*/ 3572063 h 3572063"/>
              <a:gd name="connsiteX3" fmla="*/ 172718 w 3096122"/>
              <a:gd name="connsiteY3" fmla="*/ 3572063 h 3572063"/>
              <a:gd name="connsiteX4" fmla="*/ 477518 w 3096122"/>
              <a:gd name="connsiteY4" fmla="*/ 0 h 3572063"/>
              <a:gd name="connsiteX0" fmla="*/ 331076 w 2949680"/>
              <a:gd name="connsiteY0" fmla="*/ 0 h 3572063"/>
              <a:gd name="connsiteX1" fmla="*/ 2949680 w 2949680"/>
              <a:gd name="connsiteY1" fmla="*/ 12700 h 3572063"/>
              <a:gd name="connsiteX2" fmla="*/ 2949680 w 2949680"/>
              <a:gd name="connsiteY2" fmla="*/ 3572063 h 3572063"/>
              <a:gd name="connsiteX3" fmla="*/ 26276 w 2949680"/>
              <a:gd name="connsiteY3" fmla="*/ 3572063 h 3572063"/>
              <a:gd name="connsiteX4" fmla="*/ 331076 w 2949680"/>
              <a:gd name="connsiteY4" fmla="*/ 0 h 357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680" h="3572063">
                <a:moveTo>
                  <a:pt x="331076" y="0"/>
                </a:moveTo>
                <a:lnTo>
                  <a:pt x="2949680" y="12700"/>
                </a:lnTo>
                <a:lnTo>
                  <a:pt x="2949680" y="3572063"/>
                </a:lnTo>
                <a:lnTo>
                  <a:pt x="26276" y="3572063"/>
                </a:lnTo>
                <a:cubicBezTo>
                  <a:pt x="-45691" y="1208742"/>
                  <a:pt x="22043" y="1829921"/>
                  <a:pt x="331076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矩形 4"/>
          <p:cNvSpPr/>
          <p:nvPr/>
        </p:nvSpPr>
        <p:spPr>
          <a:xfrm>
            <a:off x="1691680" y="3284984"/>
            <a:ext cx="864096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10980" y="2747020"/>
            <a:ext cx="864096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691680" y="3789040"/>
            <a:ext cx="864096" cy="580256"/>
          </a:xfrm>
          <a:custGeom>
            <a:avLst/>
            <a:gdLst>
              <a:gd name="connsiteX0" fmla="*/ 0 w 864096"/>
              <a:gd name="connsiteY0" fmla="*/ 0 h 504056"/>
              <a:gd name="connsiteX1" fmla="*/ 864096 w 864096"/>
              <a:gd name="connsiteY1" fmla="*/ 0 h 504056"/>
              <a:gd name="connsiteX2" fmla="*/ 864096 w 864096"/>
              <a:gd name="connsiteY2" fmla="*/ 504056 h 504056"/>
              <a:gd name="connsiteX3" fmla="*/ 0 w 864096"/>
              <a:gd name="connsiteY3" fmla="*/ 504056 h 504056"/>
              <a:gd name="connsiteX4" fmla="*/ 0 w 864096"/>
              <a:gd name="connsiteY4" fmla="*/ 0 h 504056"/>
              <a:gd name="connsiteX0" fmla="*/ 0 w 864096"/>
              <a:gd name="connsiteY0" fmla="*/ 0 h 580256"/>
              <a:gd name="connsiteX1" fmla="*/ 864096 w 864096"/>
              <a:gd name="connsiteY1" fmla="*/ 0 h 580256"/>
              <a:gd name="connsiteX2" fmla="*/ 635496 w 864096"/>
              <a:gd name="connsiteY2" fmla="*/ 580256 h 580256"/>
              <a:gd name="connsiteX3" fmla="*/ 0 w 864096"/>
              <a:gd name="connsiteY3" fmla="*/ 504056 h 580256"/>
              <a:gd name="connsiteX4" fmla="*/ 0 w 864096"/>
              <a:gd name="connsiteY4" fmla="*/ 0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" h="580256">
                <a:moveTo>
                  <a:pt x="0" y="0"/>
                </a:moveTo>
                <a:lnTo>
                  <a:pt x="864096" y="0"/>
                </a:lnTo>
                <a:lnTo>
                  <a:pt x="635496" y="5802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91680" y="4708252"/>
            <a:ext cx="1029196" cy="592956"/>
          </a:xfrm>
          <a:custGeom>
            <a:avLst/>
            <a:gdLst>
              <a:gd name="connsiteX0" fmla="*/ 0 w 864096"/>
              <a:gd name="connsiteY0" fmla="*/ 0 h 504056"/>
              <a:gd name="connsiteX1" fmla="*/ 864096 w 864096"/>
              <a:gd name="connsiteY1" fmla="*/ 0 h 504056"/>
              <a:gd name="connsiteX2" fmla="*/ 864096 w 864096"/>
              <a:gd name="connsiteY2" fmla="*/ 504056 h 504056"/>
              <a:gd name="connsiteX3" fmla="*/ 0 w 864096"/>
              <a:gd name="connsiteY3" fmla="*/ 504056 h 504056"/>
              <a:gd name="connsiteX4" fmla="*/ 0 w 864096"/>
              <a:gd name="connsiteY4" fmla="*/ 0 h 504056"/>
              <a:gd name="connsiteX0" fmla="*/ 0 w 1029196"/>
              <a:gd name="connsiteY0" fmla="*/ 88900 h 592956"/>
              <a:gd name="connsiteX1" fmla="*/ 1029196 w 1029196"/>
              <a:gd name="connsiteY1" fmla="*/ 0 h 592956"/>
              <a:gd name="connsiteX2" fmla="*/ 864096 w 1029196"/>
              <a:gd name="connsiteY2" fmla="*/ 592956 h 592956"/>
              <a:gd name="connsiteX3" fmla="*/ 0 w 1029196"/>
              <a:gd name="connsiteY3" fmla="*/ 592956 h 592956"/>
              <a:gd name="connsiteX4" fmla="*/ 0 w 1029196"/>
              <a:gd name="connsiteY4" fmla="*/ 88900 h 59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196" h="592956">
                <a:moveTo>
                  <a:pt x="0" y="88900"/>
                </a:moveTo>
                <a:lnTo>
                  <a:pt x="1029196" y="0"/>
                </a:lnTo>
                <a:lnTo>
                  <a:pt x="864096" y="592956"/>
                </a:lnTo>
                <a:lnTo>
                  <a:pt x="0" y="592956"/>
                </a:lnTo>
                <a:lnTo>
                  <a:pt x="0" y="889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8640000" cy="39652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8293" y="2636912"/>
            <a:ext cx="381036" cy="125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2284" y="2636912"/>
            <a:ext cx="361984" cy="1253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4721" y="3212976"/>
            <a:ext cx="419140" cy="226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0167" y="3212976"/>
            <a:ext cx="428665" cy="226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11656" y="3933056"/>
            <a:ext cx="428665" cy="173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60167" y="3933056"/>
            <a:ext cx="419140" cy="173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667750" cy="4629150"/>
          </a:xfrm>
          <a:prstGeom prst="rect">
            <a:avLst/>
          </a:prstGeom>
        </p:spPr>
      </p:pic>
      <p:sp useBgFill="1">
        <p:nvSpPr>
          <p:cNvPr id="3" name="Rectangle 3"/>
          <p:cNvSpPr/>
          <p:nvPr/>
        </p:nvSpPr>
        <p:spPr bwMode="white">
          <a:xfrm>
            <a:off x="3779912" y="1844824"/>
            <a:ext cx="1008112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5776" y="2492896"/>
            <a:ext cx="1008112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228184" y="2513608"/>
            <a:ext cx="1008112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779912" y="3140968"/>
            <a:ext cx="1008112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508104" y="3789040"/>
            <a:ext cx="1008112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678388" y="4437112"/>
            <a:ext cx="1008112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937323" y="5085184"/>
            <a:ext cx="1008112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147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54129"/>
            <a:ext cx="8640000" cy="55551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6308" y="2755141"/>
            <a:ext cx="457243" cy="390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3960" y="2755141"/>
            <a:ext cx="438191" cy="390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6308" y="3412616"/>
            <a:ext cx="447717" cy="390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83960" y="3412616"/>
            <a:ext cx="438191" cy="390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54500" y="5242113"/>
            <a:ext cx="438191" cy="381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12626" y="5251641"/>
            <a:ext cx="438191" cy="3716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44974" y="5909117"/>
            <a:ext cx="447717" cy="381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03100" y="5909117"/>
            <a:ext cx="457243" cy="381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9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2083328"/>
            <a:ext cx="447717" cy="3917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9373" y="2083328"/>
            <a:ext cx="447717" cy="3726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1931" y="2083328"/>
            <a:ext cx="447717" cy="382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79351" y="2083328"/>
            <a:ext cx="457243" cy="3917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02041" y="2742659"/>
            <a:ext cx="466769" cy="382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26231" y="2733103"/>
            <a:ext cx="438191" cy="3917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21931" y="2752214"/>
            <a:ext cx="447717" cy="3726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98491" y="2733103"/>
            <a:ext cx="466769" cy="401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40233" y="3411545"/>
            <a:ext cx="447717" cy="3726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16705" y="3401989"/>
            <a:ext cx="428665" cy="3726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31457" y="3421100"/>
            <a:ext cx="447717" cy="3535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98403" y="3401989"/>
            <a:ext cx="428665" cy="382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11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017" y="1242150"/>
            <a:ext cx="895435" cy="400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502" y="1900293"/>
            <a:ext cx="847805" cy="3910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2008" y="3216577"/>
            <a:ext cx="1714663" cy="3910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2482" y="3855643"/>
            <a:ext cx="1724189" cy="400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31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9616" y="3998850"/>
            <a:ext cx="295303" cy="30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92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276" y="1976373"/>
            <a:ext cx="342932" cy="2956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41380" y="4074270"/>
            <a:ext cx="276251" cy="2956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1413</TotalTime>
  <Words>6</Words>
  <Application>Microsoft Office PowerPoint</Application>
  <PresentationFormat>全屏显示(4:3)</PresentationFormat>
  <Paragraphs>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191</cp:revision>
  <dcterms:created xsi:type="dcterms:W3CDTF">2015-08-18T12:29:20Z</dcterms:created>
  <dcterms:modified xsi:type="dcterms:W3CDTF">2022-01-23T08:27:58Z</dcterms:modified>
</cp:coreProperties>
</file>