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6" r:id="rId2"/>
    <p:sldId id="276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342" r:id="rId22"/>
    <p:sldId id="343" r:id="rId23"/>
    <p:sldId id="344" r:id="rId24"/>
    <p:sldId id="347" r:id="rId25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75" d="100"/>
          <a:sy n="75" d="100"/>
        </p:scale>
        <p:origin x="480" y="7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0"/>
            <a:ext cx="7720642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219" y="-16644"/>
            <a:ext cx="667782" cy="687464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944"/>
            <a:ext cx="755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3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846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54897" y="1223128"/>
            <a:ext cx="876383" cy="3912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30928" y="1996022"/>
            <a:ext cx="3114972" cy="4007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17190" y="2768915"/>
            <a:ext cx="1809922" cy="4007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26319" y="3551351"/>
            <a:ext cx="2686306" cy="3912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02968" y="4324245"/>
            <a:ext cx="1743241" cy="4007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938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59020" y="2932189"/>
            <a:ext cx="7144432" cy="4009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9925" y="3705525"/>
            <a:ext cx="4677221" cy="4009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493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06782" y="2909265"/>
            <a:ext cx="2772039" cy="3906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44886" y="5233957"/>
            <a:ext cx="3353120" cy="4001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26584" y="5233957"/>
            <a:ext cx="3610319" cy="4001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911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8502" y="3675034"/>
            <a:ext cx="3400749" cy="4007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68546" y="2902248"/>
            <a:ext cx="7125380" cy="4102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5383" y="116632"/>
            <a:ext cx="7432961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38404" y="2241760"/>
            <a:ext cx="3950041" cy="1148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697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69428" y="1213552"/>
            <a:ext cx="3134024" cy="4006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9925" y="1890855"/>
            <a:ext cx="3629371" cy="4006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97168" y="3254999"/>
            <a:ext cx="1686085" cy="3815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08017" y="4609604"/>
            <a:ext cx="904961" cy="3911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9450" y="5277367"/>
            <a:ext cx="6163263" cy="4101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602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97256" y="1871090"/>
            <a:ext cx="2981609" cy="4003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87730" y="2547805"/>
            <a:ext cx="4477177" cy="4098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87730" y="3224521"/>
            <a:ext cx="4048511" cy="4098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07267" y="3948892"/>
            <a:ext cx="276251" cy="3049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64704"/>
            <a:ext cx="8640000" cy="56755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63761" y="4303571"/>
            <a:ext cx="3543638" cy="476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63761" y="4980821"/>
            <a:ext cx="3543638" cy="751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63761" y="5667608"/>
            <a:ext cx="3543638" cy="656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63761" y="6344859"/>
            <a:ext cx="3543638" cy="953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2520" y="1080000"/>
            <a:ext cx="8640000" cy="40286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4416" y="1662336"/>
            <a:ext cx="7935082" cy="477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4416" y="2340137"/>
            <a:ext cx="6439514" cy="477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4488" y="1080000"/>
            <a:ext cx="8640000" cy="466838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9224FFFC-2852-46F8-8D7B-E44E0CE0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2387401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第七单元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2077B3-6A37-46E7-AC8A-407117F5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3420864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smtClean="0"/>
              <a:t>18</a:t>
            </a:r>
            <a:r>
              <a:rPr lang="zh-CN" altLang="en-US" sz="3200" smtClean="0"/>
              <a:t>威尼斯的小艇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873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806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73728" y="1977216"/>
            <a:ext cx="857331" cy="3722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74566" y="1967671"/>
            <a:ext cx="866857" cy="3817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12185" y="2635810"/>
            <a:ext cx="904961" cy="3913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41203" y="2635810"/>
            <a:ext cx="895435" cy="3817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59065" y="3323040"/>
            <a:ext cx="1305049" cy="3817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07444" y="4000724"/>
            <a:ext cx="885909" cy="3913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350685" y="4000724"/>
            <a:ext cx="1314575" cy="3913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59020" y="4678409"/>
            <a:ext cx="1295523" cy="3913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4488" y="908720"/>
            <a:ext cx="8640000" cy="54791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05744" y="1699627"/>
            <a:ext cx="438191" cy="3811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49383" y="3071804"/>
            <a:ext cx="276251" cy="3049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73175" y="5111011"/>
            <a:ext cx="285777" cy="3049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4624"/>
            <a:ext cx="8402824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22839" y="2224334"/>
            <a:ext cx="3279602" cy="20313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32103" y="4793609"/>
            <a:ext cx="3270338" cy="7698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-3443"/>
            <a:ext cx="5125163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79712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903" y="-1376"/>
            <a:ext cx="2049097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5143240"/>
            <a:ext cx="3533419" cy="170919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9" y="5152251"/>
            <a:ext cx="3533419" cy="170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48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04664"/>
            <a:ext cx="8640000" cy="48140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322328" y="1815521"/>
            <a:ext cx="276251" cy="3050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809465"/>
            <a:ext cx="8640000" cy="56438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32720" y="1810489"/>
            <a:ext cx="1314575" cy="3813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79953" y="2506439"/>
            <a:ext cx="1714663" cy="3908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47428" y="3202390"/>
            <a:ext cx="866857" cy="4099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18409" y="3917407"/>
            <a:ext cx="1295523" cy="3908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80085" y="4613357"/>
            <a:ext cx="885909" cy="3908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922973" y="6014791"/>
            <a:ext cx="876383" cy="4004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837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712890" y="2033858"/>
            <a:ext cx="457243" cy="2956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59832" y="2708920"/>
            <a:ext cx="809702" cy="4320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74081" y="3397875"/>
            <a:ext cx="447717" cy="5351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59285" y="3407413"/>
            <a:ext cx="409614" cy="3815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042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36595" y="2023963"/>
            <a:ext cx="457243" cy="4004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36595" y="2720016"/>
            <a:ext cx="457243" cy="4004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36595" y="3425605"/>
            <a:ext cx="457243" cy="4004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36595" y="4121658"/>
            <a:ext cx="457243" cy="4004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395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64158" y="4062197"/>
            <a:ext cx="885909" cy="3906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810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68590" y="1308809"/>
            <a:ext cx="866857" cy="4004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68590" y="3635036"/>
            <a:ext cx="866857" cy="3908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64026" y="4416801"/>
            <a:ext cx="876383" cy="3908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463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1490</TotalTime>
  <Words>6</Words>
  <Application>Microsoft Office PowerPoint</Application>
  <PresentationFormat>全屏显示(4:3)</PresentationFormat>
  <Paragraphs>2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9" baseType="lpstr"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192</cp:revision>
  <dcterms:created xsi:type="dcterms:W3CDTF">2015-08-18T12:29:20Z</dcterms:created>
  <dcterms:modified xsi:type="dcterms:W3CDTF">2022-01-23T08:22:54Z</dcterms:modified>
</cp:coreProperties>
</file>