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548680"/>
            <a:ext cx="8640000" cy="4313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0081" y="1662262"/>
            <a:ext cx="3448715" cy="2974047"/>
          </a:xfrm>
          <a:custGeom>
            <a:avLst/>
            <a:gdLst>
              <a:gd name="connsiteX0" fmla="*/ 0 w 3372171"/>
              <a:gd name="connsiteY0" fmla="*/ 0 h 2796247"/>
              <a:gd name="connsiteX1" fmla="*/ 3372171 w 3372171"/>
              <a:gd name="connsiteY1" fmla="*/ 0 h 2796247"/>
              <a:gd name="connsiteX2" fmla="*/ 3372171 w 3372171"/>
              <a:gd name="connsiteY2" fmla="*/ 2796247 h 2796247"/>
              <a:gd name="connsiteX3" fmla="*/ 0 w 3372171"/>
              <a:gd name="connsiteY3" fmla="*/ 2796247 h 2796247"/>
              <a:gd name="connsiteX4" fmla="*/ 0 w 3372171"/>
              <a:gd name="connsiteY4" fmla="*/ 0 h 2796247"/>
              <a:gd name="connsiteX0" fmla="*/ 876300 w 3372171"/>
              <a:gd name="connsiteY0" fmla="*/ 0 h 2885147"/>
              <a:gd name="connsiteX1" fmla="*/ 3372171 w 3372171"/>
              <a:gd name="connsiteY1" fmla="*/ 88900 h 2885147"/>
              <a:gd name="connsiteX2" fmla="*/ 3372171 w 3372171"/>
              <a:gd name="connsiteY2" fmla="*/ 2885147 h 2885147"/>
              <a:gd name="connsiteX3" fmla="*/ 0 w 3372171"/>
              <a:gd name="connsiteY3" fmla="*/ 2885147 h 2885147"/>
              <a:gd name="connsiteX4" fmla="*/ 876300 w 3372171"/>
              <a:gd name="connsiteY4" fmla="*/ 0 h 2885147"/>
              <a:gd name="connsiteX0" fmla="*/ 812800 w 3308671"/>
              <a:gd name="connsiteY0" fmla="*/ 0 h 2974047"/>
              <a:gd name="connsiteX1" fmla="*/ 3308671 w 3308671"/>
              <a:gd name="connsiteY1" fmla="*/ 88900 h 2974047"/>
              <a:gd name="connsiteX2" fmla="*/ 3308671 w 3308671"/>
              <a:gd name="connsiteY2" fmla="*/ 2885147 h 2974047"/>
              <a:gd name="connsiteX3" fmla="*/ 0 w 3308671"/>
              <a:gd name="connsiteY3" fmla="*/ 2974047 h 2974047"/>
              <a:gd name="connsiteX4" fmla="*/ 812800 w 3308671"/>
              <a:gd name="connsiteY4" fmla="*/ 0 h 2974047"/>
              <a:gd name="connsiteX0" fmla="*/ 952844 w 3448715"/>
              <a:gd name="connsiteY0" fmla="*/ 0 h 2974047"/>
              <a:gd name="connsiteX1" fmla="*/ 3448715 w 3448715"/>
              <a:gd name="connsiteY1" fmla="*/ 88900 h 2974047"/>
              <a:gd name="connsiteX2" fmla="*/ 3448715 w 3448715"/>
              <a:gd name="connsiteY2" fmla="*/ 2885147 h 2974047"/>
              <a:gd name="connsiteX3" fmla="*/ 140044 w 3448715"/>
              <a:gd name="connsiteY3" fmla="*/ 2974047 h 2974047"/>
              <a:gd name="connsiteX4" fmla="*/ 952844 w 3448715"/>
              <a:gd name="connsiteY4" fmla="*/ 0 h 297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715" h="2974047">
                <a:moveTo>
                  <a:pt x="952844" y="0"/>
                </a:moveTo>
                <a:lnTo>
                  <a:pt x="3448715" y="88900"/>
                </a:lnTo>
                <a:lnTo>
                  <a:pt x="3448715" y="2885147"/>
                </a:lnTo>
                <a:lnTo>
                  <a:pt x="140044" y="2974047"/>
                </a:lnTo>
                <a:cubicBezTo>
                  <a:pt x="-376423" y="-112802"/>
                  <a:pt x="681911" y="991349"/>
                  <a:pt x="952844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06169"/>
            <a:ext cx="8640000" cy="4262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1931" y="815980"/>
            <a:ext cx="1724189" cy="410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2923634"/>
            <a:ext cx="857331" cy="391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3638900"/>
            <a:ext cx="866857" cy="371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458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5933" y="1834911"/>
            <a:ext cx="1419360" cy="895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1987353"/>
            <a:ext cx="1114531" cy="771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3321223"/>
            <a:ext cx="2190959" cy="666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76672"/>
            <a:ext cx="8640000" cy="4788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552" y="676997"/>
            <a:ext cx="1381256" cy="90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9569" y="533907"/>
            <a:ext cx="1857552" cy="1097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9701" y="1039491"/>
            <a:ext cx="2486262" cy="1240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52" y="1774019"/>
            <a:ext cx="1857552" cy="1097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3692" y="3004591"/>
            <a:ext cx="1543197" cy="1011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语文园地六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8" y="476672"/>
            <a:ext cx="8640000" cy="4959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0271" y="2174437"/>
            <a:ext cx="304829" cy="305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5304"/>
            <a:ext cx="856776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0696" y="2079392"/>
            <a:ext cx="283388" cy="2932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53949"/>
            <a:ext cx="8640000" cy="2026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245499"/>
            <a:ext cx="4896317" cy="40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537969"/>
            <a:ext cx="7315898" cy="40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5735" y="830438"/>
            <a:ext cx="447717" cy="382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73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616" y="897405"/>
            <a:ext cx="295303" cy="314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51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548680"/>
            <a:ext cx="8640000" cy="4313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6604" y="1579378"/>
            <a:ext cx="3829415" cy="400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0871" y="3602602"/>
            <a:ext cx="1686085" cy="381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477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2236150"/>
            <a:ext cx="4143770" cy="390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3636692"/>
            <a:ext cx="6325203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2931657"/>
            <a:ext cx="6677662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8524" y="2226623"/>
            <a:ext cx="1514619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0299" y="2236150"/>
            <a:ext cx="1352679" cy="390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5735" y="2941185"/>
            <a:ext cx="447717" cy="381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5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2022-01-18T07:08:11Z</dcterms:modified>
</cp:coreProperties>
</file>