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6" r:id="rId3"/>
    <p:sldId id="325" r:id="rId4"/>
    <p:sldId id="326" r:id="rId5"/>
    <p:sldId id="327" r:id="rId6"/>
    <p:sldId id="328" r:id="rId7"/>
    <p:sldId id="330" r:id="rId8"/>
    <p:sldId id="333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习作指导六神奇的探险之旅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2457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69208" y="1242822"/>
            <a:ext cx="466769" cy="200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1242822"/>
            <a:ext cx="457243" cy="200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0024" y="1587068"/>
            <a:ext cx="876383" cy="200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0079" y="1587068"/>
            <a:ext cx="1105005" cy="200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55691" y="1587068"/>
            <a:ext cx="1105005" cy="200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74390" y="2294684"/>
            <a:ext cx="180992" cy="162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1706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31281" y="1068727"/>
            <a:ext cx="190518" cy="162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7102" y="1755084"/>
            <a:ext cx="457243" cy="162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10788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6562" y="1069409"/>
            <a:ext cx="257199" cy="200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1088503"/>
            <a:ext cx="257199" cy="181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3254" y="1078956"/>
            <a:ext cx="257199" cy="1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2438" y="1069409"/>
            <a:ext cx="247673" cy="210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0377" y="1069409"/>
            <a:ext cx="247673" cy="200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9561" y="1078956"/>
            <a:ext cx="257199" cy="200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98403" y="1088503"/>
            <a:ext cx="266725" cy="181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27157" y="1078956"/>
            <a:ext cx="257199" cy="1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6088" y="1422658"/>
            <a:ext cx="257199" cy="1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35272" y="1413110"/>
            <a:ext cx="247673" cy="200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73728" y="1413110"/>
            <a:ext cx="266725" cy="200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92912" y="1422658"/>
            <a:ext cx="266725" cy="1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740807" y="1422658"/>
            <a:ext cx="257199" cy="1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60035" y="1413110"/>
            <a:ext cx="266725" cy="2100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07973" y="1422658"/>
            <a:ext cx="257199" cy="1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636683" y="1422658"/>
            <a:ext cx="247673" cy="190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074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55117" y="543582"/>
            <a:ext cx="447717" cy="200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384" y="2692190"/>
            <a:ext cx="8640000" cy="26646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848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10</Words>
  <Application>Microsoft Office PowerPoint</Application>
  <PresentationFormat>全屏显示(4:3)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2022-01-18T07:07:54Z</dcterms:modified>
</cp:coreProperties>
</file>