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7" r:id="rId2"/>
    <p:sldId id="276" r:id="rId3"/>
    <p:sldId id="324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35" r:id="rId15"/>
    <p:sldId id="338" r:id="rId16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083" autoAdjust="0"/>
  </p:normalViewPr>
  <p:slideViewPr>
    <p:cSldViewPr>
      <p:cViewPr varScale="1">
        <p:scale>
          <a:sx n="102" d="100"/>
          <a:sy n="102" d="100"/>
        </p:scale>
        <p:origin x="126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0"/>
            <a:ext cx="7720642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219" y="-16644"/>
            <a:ext cx="667782" cy="687464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944"/>
            <a:ext cx="755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55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4488" y="836712"/>
            <a:ext cx="8640000" cy="400328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8504" y="652780"/>
            <a:ext cx="8640000" cy="565654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2520" y="692696"/>
            <a:ext cx="8640000" cy="19319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65596" y="1582164"/>
            <a:ext cx="276251" cy="30605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496" y="692696"/>
            <a:ext cx="8640000" cy="487741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53960" y="1502423"/>
            <a:ext cx="295303" cy="3048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4488" y="692696"/>
            <a:ext cx="8640000" cy="38322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73175" y="1531598"/>
            <a:ext cx="1762293" cy="39085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67553" y="2151241"/>
            <a:ext cx="876383" cy="4003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15359" y="3380996"/>
            <a:ext cx="3829415" cy="4003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24884" y="4000640"/>
            <a:ext cx="3819889" cy="4003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-3443"/>
            <a:ext cx="5125163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79712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4903" y="-1376"/>
            <a:ext cx="2049097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5143240"/>
            <a:ext cx="3533419" cy="170919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69" y="5152251"/>
            <a:ext cx="3533419" cy="170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10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>
            <a:extLst>
              <a:ext uri="{FF2B5EF4-FFF2-40B4-BE49-F238E27FC236}">
                <a16:creationId xmlns:a16="http://schemas.microsoft.com/office/drawing/2014/main" id="{9224FFFC-2852-46F8-8D7B-E44E0CE05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2315393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第六单元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42077B3-6A37-46E7-AC8A-407117F5B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050" y="3348856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smtClean="0"/>
              <a:t>双休阅读提升六</a:t>
            </a: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1958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4488" y="764704"/>
            <a:ext cx="8640000" cy="251472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440121" y="917690"/>
            <a:ext cx="285777" cy="3059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34469"/>
            <a:ext cx="8640000" cy="535882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21270" y="1430544"/>
            <a:ext cx="295303" cy="3051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5343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496" y="696881"/>
            <a:ext cx="8640000" cy="345219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92696"/>
            <a:ext cx="8640000" cy="352821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496" y="764704"/>
            <a:ext cx="8640000" cy="348387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1409</TotalTime>
  <Words>7</Words>
  <Application>Microsoft Office PowerPoint</Application>
  <PresentationFormat>全屏显示(4:3)</PresentationFormat>
  <Paragraphs>2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0" baseType="lpstr">
      <vt:lpstr>宋体</vt:lpstr>
      <vt:lpstr>微软雅黑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190</cp:revision>
  <dcterms:created xsi:type="dcterms:W3CDTF">2015-08-18T12:29:20Z</dcterms:created>
  <dcterms:modified xsi:type="dcterms:W3CDTF">2022-01-18T07:07:36Z</dcterms:modified>
</cp:coreProperties>
</file>