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6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46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692696"/>
            <a:ext cx="8640000" cy="46050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512" y="980728"/>
            <a:ext cx="8640000" cy="3692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87401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20864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第六单元知识盘点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010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4193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4510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512" y="764704"/>
            <a:ext cx="8640000" cy="41869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404664"/>
            <a:ext cx="8640000" cy="5643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476672"/>
            <a:ext cx="8640000" cy="5314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5257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6</Words>
  <Application>Microsoft Office PowerPoint</Application>
  <PresentationFormat>全屏显示(4:3)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2022-01-18T07:07:18Z</dcterms:modified>
</cp:coreProperties>
</file>