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6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1080000"/>
            <a:ext cx="8640000" cy="3096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1728321"/>
            <a:ext cx="6963439" cy="47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91052"/>
            <a:ext cx="704917" cy="47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2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249" y="1251774"/>
            <a:ext cx="1705137" cy="372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4809" y="3523013"/>
            <a:ext cx="2600573" cy="400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3486" y="3532556"/>
            <a:ext cx="1895656" cy="3817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286455"/>
            <a:ext cx="7268269" cy="391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5049896"/>
            <a:ext cx="847805" cy="391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3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2053136"/>
            <a:ext cx="295303" cy="3052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969" y="764704"/>
            <a:ext cx="810146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4544" y="1685946"/>
            <a:ext cx="2090123" cy="393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1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1080000"/>
            <a:ext cx="8640000" cy="4694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764704"/>
            <a:ext cx="8640000" cy="52938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6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6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3580316"/>
            <a:ext cx="857331" cy="391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3580316"/>
            <a:ext cx="866857" cy="381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4362858"/>
            <a:ext cx="857331" cy="381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4362858"/>
            <a:ext cx="1695611" cy="391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17</a:t>
            </a:r>
            <a:r>
              <a:rPr lang="zh-CN" altLang="en-US" sz="3200" smtClean="0"/>
              <a:t>跳水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78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0862" y="1366275"/>
            <a:ext cx="276251" cy="295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8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806021"/>
            <a:ext cx="3553164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1237" y="2806021"/>
            <a:ext cx="3448379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587976"/>
            <a:ext cx="7249217" cy="400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369931"/>
            <a:ext cx="4877265" cy="400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4820" y="4369931"/>
            <a:ext cx="2324321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5161421"/>
            <a:ext cx="7239691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976" y="5943376"/>
            <a:ext cx="2705358" cy="400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496" y="116632"/>
            <a:ext cx="795592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3905" y="2557168"/>
            <a:ext cx="1526275" cy="2915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4900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8579" y="1628303"/>
            <a:ext cx="342932" cy="295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78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0498" y="2099477"/>
            <a:ext cx="857331" cy="381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2814065"/>
            <a:ext cx="866857" cy="381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160" y="3528652"/>
            <a:ext cx="866857" cy="381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4243239"/>
            <a:ext cx="847805" cy="390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0255" y="4243239"/>
            <a:ext cx="866857" cy="390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5459" y="4976882"/>
            <a:ext cx="457243" cy="362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16352" y="5672414"/>
            <a:ext cx="847805" cy="390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3508" y="2140293"/>
            <a:ext cx="180992" cy="133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2140293"/>
            <a:ext cx="514399" cy="448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275" y="2060848"/>
            <a:ext cx="504873" cy="716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3508" y="2140293"/>
            <a:ext cx="514398" cy="448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3508" y="2856707"/>
            <a:ext cx="514398" cy="792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7532" y="2856708"/>
            <a:ext cx="514399" cy="448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03276" y="2856708"/>
            <a:ext cx="504873" cy="448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2831"/>
            <a:ext cx="8640000" cy="561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7951" y="1688118"/>
            <a:ext cx="838280" cy="381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9517" y="1697657"/>
            <a:ext cx="457243" cy="362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1611" y="2403546"/>
            <a:ext cx="857331" cy="39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4026" y="3118974"/>
            <a:ext cx="447717" cy="372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7565" y="3834403"/>
            <a:ext cx="828754" cy="39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2085" y="4568909"/>
            <a:ext cx="819228" cy="362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2262" y="5274798"/>
            <a:ext cx="857331" cy="381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55514" y="5265259"/>
            <a:ext cx="438191" cy="381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4900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300" y="2529533"/>
            <a:ext cx="447717" cy="390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335" y="2529533"/>
            <a:ext cx="457243" cy="390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9" y="2529533"/>
            <a:ext cx="457243" cy="390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8403" y="2529533"/>
            <a:ext cx="457243" cy="390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980728"/>
            <a:ext cx="7956400" cy="5317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6176" y="1700808"/>
            <a:ext cx="342067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5081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4</Words>
  <Application>Microsoft Office PowerPoint</Application>
  <PresentationFormat>全屏显示(4:3)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2022-01-18T07:06:59Z</dcterms:modified>
</cp:coreProperties>
</file>